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1"/>
  </p:notesMasterIdLst>
  <p:sldIdLst>
    <p:sldId id="256" r:id="rId2"/>
    <p:sldId id="260" r:id="rId3"/>
    <p:sldId id="258" r:id="rId4"/>
    <p:sldId id="259" r:id="rId5"/>
    <p:sldId id="261" r:id="rId6"/>
    <p:sldId id="311" r:id="rId7"/>
    <p:sldId id="312" r:id="rId8"/>
    <p:sldId id="264" r:id="rId9"/>
    <p:sldId id="262" r:id="rId10"/>
    <p:sldId id="263" r:id="rId11"/>
    <p:sldId id="265" r:id="rId12"/>
    <p:sldId id="266" r:id="rId13"/>
    <p:sldId id="313" r:id="rId14"/>
    <p:sldId id="267" r:id="rId15"/>
    <p:sldId id="282" r:id="rId16"/>
    <p:sldId id="314" r:id="rId17"/>
    <p:sldId id="315" r:id="rId18"/>
    <p:sldId id="316" r:id="rId19"/>
    <p:sldId id="317" r:id="rId20"/>
    <p:sldId id="270" r:id="rId21"/>
    <p:sldId id="272" r:id="rId22"/>
    <p:sldId id="318" r:id="rId23"/>
    <p:sldId id="321" r:id="rId24"/>
    <p:sldId id="322" r:id="rId25"/>
    <p:sldId id="323" r:id="rId26"/>
    <p:sldId id="324" r:id="rId27"/>
    <p:sldId id="325" r:id="rId28"/>
    <p:sldId id="326" r:id="rId29"/>
    <p:sldId id="320" r:id="rId30"/>
  </p:sldIdLst>
  <p:sldSz cx="9144000" cy="5143500" type="screen16x9"/>
  <p:notesSz cx="6858000" cy="9144000"/>
  <p:embeddedFontLst>
    <p:embeddedFont>
      <p:font typeface="Abril Fatface" panose="020B0604020202020204" charset="0"/>
      <p:regular r:id="rId32"/>
    </p:embeddedFont>
    <p:embeddedFont>
      <p:font typeface="Actor" panose="020B0604020202020204" charset="0"/>
      <p:regular r:id="rId33"/>
    </p:embeddedFont>
    <p:embeddedFont>
      <p:font typeface="DM Serif Display" panose="020B0604020202020204" charset="0"/>
      <p:regular r:id="rId34"/>
      <p:italic r:id="rId35"/>
    </p:embeddedFont>
    <p:embeddedFont>
      <p:font typeface="Francois One" panose="020B0604020202020204" charset="0"/>
      <p:regular r:id="rId36"/>
    </p:embeddedFont>
    <p:embeddedFont>
      <p:font typeface="Josefin Slab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italic r:id="rId42"/>
    </p:embeddedFont>
    <p:embeddedFont>
      <p:font typeface="Yanone Kaffeesatz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A0046A-6596-4077-982F-32266ADC948A}">
  <a:tblStyle styleId="{77A0046A-6596-4077-982F-32266ADC948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9667" autoAdjust="0"/>
  </p:normalViewPr>
  <p:slideViewPr>
    <p:cSldViewPr>
      <p:cViewPr varScale="1">
        <p:scale>
          <a:sx n="89" d="100"/>
          <a:sy n="89" d="100"/>
        </p:scale>
        <p:origin x="620" y="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422424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edf4f948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eedf4f948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c4eba5a64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c4eba5a64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cc4eba5a64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cc4eba5a64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cc4eba5a64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cc4eba5a64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edf4f9481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eedf4f9481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e936df1943_2_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e936df1943_2_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cc4eba5a6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cc4eba5a6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cc4eba5a64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cc4eba5a64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14a6df77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ed14a6df77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eedf4f948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eedf4f948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cc4eba5a64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cc4eba5a64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e2f71b0dd6_1_4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e2f71b0dd6_1_4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cae8417e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cae8417e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cc4eba5a64_0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cc4eba5a64_0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cc4eba5a64_0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cc4eba5a64_0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edf4f9481_0_6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eedf4f9481_0_6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ec77b9f096_0_8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ec77b9f096_0_8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2700000">
            <a:off x="8181769" y="320811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4066326" y="4029351"/>
            <a:ext cx="1737424" cy="1737425"/>
            <a:chOff x="5279626" y="2678000"/>
            <a:chExt cx="1737424" cy="1737425"/>
          </a:xfrm>
        </p:grpSpPr>
        <p:sp>
          <p:nvSpPr>
            <p:cNvPr id="11" name="Google Shape;11;p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3;p2"/>
          <p:cNvSpPr/>
          <p:nvPr/>
        </p:nvSpPr>
        <p:spPr>
          <a:xfrm rot="2700000">
            <a:off x="6372949" y="3873354"/>
            <a:ext cx="2041134" cy="204113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2700000">
            <a:off x="-579193" y="-662094"/>
            <a:ext cx="1464135" cy="146413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713225" y="1239975"/>
            <a:ext cx="4154100" cy="18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713225" y="3050072"/>
            <a:ext cx="2597700" cy="525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8"/>
          <p:cNvGrpSpPr/>
          <p:nvPr/>
        </p:nvGrpSpPr>
        <p:grpSpPr>
          <a:xfrm>
            <a:off x="-1376487" y="3613925"/>
            <a:ext cx="1737424" cy="1737425"/>
            <a:chOff x="5279626" y="2678000"/>
            <a:chExt cx="1737424" cy="1737425"/>
          </a:xfrm>
        </p:grpSpPr>
        <p:sp>
          <p:nvSpPr>
            <p:cNvPr id="159" name="Google Shape;159;p18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8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8"/>
          <p:cNvSpPr/>
          <p:nvPr/>
        </p:nvSpPr>
        <p:spPr>
          <a:xfrm rot="2700000">
            <a:off x="285625" y="375461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"/>
          <p:cNvSpPr/>
          <p:nvPr/>
        </p:nvSpPr>
        <p:spPr>
          <a:xfrm rot="2700000">
            <a:off x="562603" y="4444250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2"/>
          <p:cNvSpPr/>
          <p:nvPr/>
        </p:nvSpPr>
        <p:spPr>
          <a:xfrm rot="2700000">
            <a:off x="6468450" y="-202715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8" name="Google Shape;208;p22"/>
          <p:cNvGrpSpPr/>
          <p:nvPr/>
        </p:nvGrpSpPr>
        <p:grpSpPr>
          <a:xfrm>
            <a:off x="8023863" y="4137754"/>
            <a:ext cx="1737424" cy="1737425"/>
            <a:chOff x="5279626" y="2678000"/>
            <a:chExt cx="1737424" cy="1737425"/>
          </a:xfrm>
        </p:grpSpPr>
        <p:sp>
          <p:nvSpPr>
            <p:cNvPr id="209" name="Google Shape;209;p22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1" name="Google Shape;211;p22"/>
          <p:cNvSpPr txBox="1">
            <a:spLocks noGrp="1"/>
          </p:cNvSpPr>
          <p:nvPr>
            <p:ph type="subTitle" idx="1"/>
          </p:nvPr>
        </p:nvSpPr>
        <p:spPr>
          <a:xfrm>
            <a:off x="709087" y="3098077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2"/>
          </p:nvPr>
        </p:nvSpPr>
        <p:spPr>
          <a:xfrm>
            <a:off x="5958755" y="1536275"/>
            <a:ext cx="24720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subTitle" idx="3"/>
          </p:nvPr>
        </p:nvSpPr>
        <p:spPr>
          <a:xfrm>
            <a:off x="713250" y="1536275"/>
            <a:ext cx="24687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4"/>
          </p:nvPr>
        </p:nvSpPr>
        <p:spPr>
          <a:xfrm>
            <a:off x="713250" y="1973151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subTitle" idx="5"/>
          </p:nvPr>
        </p:nvSpPr>
        <p:spPr>
          <a:xfrm>
            <a:off x="5958741" y="1973176"/>
            <a:ext cx="2472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ubTitle" idx="6"/>
          </p:nvPr>
        </p:nvSpPr>
        <p:spPr>
          <a:xfrm>
            <a:off x="709087" y="3535006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2"/>
          <p:cNvSpPr txBox="1">
            <a:spLocks noGrp="1"/>
          </p:cNvSpPr>
          <p:nvPr>
            <p:ph type="subTitle" idx="7"/>
          </p:nvPr>
        </p:nvSpPr>
        <p:spPr>
          <a:xfrm>
            <a:off x="5965318" y="3098089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18" name="Google Shape;218;p22"/>
          <p:cNvSpPr txBox="1">
            <a:spLocks noGrp="1"/>
          </p:cNvSpPr>
          <p:nvPr>
            <p:ph type="subTitle" idx="8"/>
          </p:nvPr>
        </p:nvSpPr>
        <p:spPr>
          <a:xfrm>
            <a:off x="5965275" y="3535013"/>
            <a:ext cx="24693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22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5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"/>
          <p:cNvGrpSpPr/>
          <p:nvPr/>
        </p:nvGrpSpPr>
        <p:grpSpPr>
          <a:xfrm>
            <a:off x="7121751" y="-526275"/>
            <a:ext cx="1737424" cy="1737425"/>
            <a:chOff x="5279626" y="2678000"/>
            <a:chExt cx="1737424" cy="1737425"/>
          </a:xfrm>
        </p:grpSpPr>
        <p:sp>
          <p:nvSpPr>
            <p:cNvPr id="241" name="Google Shape;241;p2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24"/>
          <p:cNvSpPr/>
          <p:nvPr/>
        </p:nvSpPr>
        <p:spPr>
          <a:xfrm rot="2700000">
            <a:off x="5140223" y="-1711956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4"/>
          <p:cNvSpPr/>
          <p:nvPr/>
        </p:nvSpPr>
        <p:spPr>
          <a:xfrm rot="2700000">
            <a:off x="8544832" y="14541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24"/>
          <p:cNvGrpSpPr/>
          <p:nvPr/>
        </p:nvGrpSpPr>
        <p:grpSpPr>
          <a:xfrm>
            <a:off x="1521943" y="4295734"/>
            <a:ext cx="1737424" cy="1737425"/>
            <a:chOff x="5279626" y="2678000"/>
            <a:chExt cx="1737424" cy="1737425"/>
          </a:xfrm>
        </p:grpSpPr>
        <p:sp>
          <p:nvSpPr>
            <p:cNvPr id="246" name="Google Shape;246;p2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8" name="Google Shape;248;p24"/>
          <p:cNvSpPr/>
          <p:nvPr/>
        </p:nvSpPr>
        <p:spPr>
          <a:xfrm rot="-2700000" flipH="1">
            <a:off x="-1371006" y="401813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4"/>
          <p:cNvSpPr/>
          <p:nvPr/>
        </p:nvSpPr>
        <p:spPr>
          <a:xfrm rot="-2700000" flipH="1">
            <a:off x="428520" y="2576425"/>
            <a:ext cx="123885" cy="284766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"/>
          <p:cNvSpPr txBox="1">
            <a:spLocks noGrp="1"/>
          </p:cNvSpPr>
          <p:nvPr>
            <p:ph type="subTitle" idx="1"/>
          </p:nvPr>
        </p:nvSpPr>
        <p:spPr>
          <a:xfrm>
            <a:off x="917700" y="1552973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1" name="Google Shape;251;p24"/>
          <p:cNvSpPr txBox="1">
            <a:spLocks noGrp="1"/>
          </p:cNvSpPr>
          <p:nvPr>
            <p:ph type="subTitle" idx="2"/>
          </p:nvPr>
        </p:nvSpPr>
        <p:spPr>
          <a:xfrm>
            <a:off x="918225" y="3121402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2" name="Google Shape;252;p24"/>
          <p:cNvSpPr txBox="1">
            <a:spLocks noGrp="1"/>
          </p:cNvSpPr>
          <p:nvPr>
            <p:ph type="subTitle" idx="3"/>
          </p:nvPr>
        </p:nvSpPr>
        <p:spPr>
          <a:xfrm>
            <a:off x="6100257" y="1552973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3" name="Google Shape;253;p24"/>
          <p:cNvSpPr txBox="1">
            <a:spLocks noGrp="1"/>
          </p:cNvSpPr>
          <p:nvPr>
            <p:ph type="subTitle" idx="4"/>
          </p:nvPr>
        </p:nvSpPr>
        <p:spPr>
          <a:xfrm>
            <a:off x="3508833" y="3121402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4" name="Google Shape;254;p24"/>
          <p:cNvSpPr txBox="1">
            <a:spLocks noGrp="1"/>
          </p:cNvSpPr>
          <p:nvPr>
            <p:ph type="subTitle" idx="5"/>
          </p:nvPr>
        </p:nvSpPr>
        <p:spPr>
          <a:xfrm>
            <a:off x="6101573" y="3121402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5" name="Google Shape;255;p24"/>
          <p:cNvSpPr txBox="1">
            <a:spLocks noGrp="1"/>
          </p:cNvSpPr>
          <p:nvPr>
            <p:ph type="subTitle" idx="6"/>
          </p:nvPr>
        </p:nvSpPr>
        <p:spPr>
          <a:xfrm>
            <a:off x="3508834" y="1552973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Yanone Kaffeesatz"/>
              <a:buNone/>
              <a:defRPr sz="18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256" name="Google Shape;256;p24"/>
          <p:cNvSpPr txBox="1">
            <a:spLocks noGrp="1"/>
          </p:cNvSpPr>
          <p:nvPr>
            <p:ph type="subTitle" idx="7"/>
          </p:nvPr>
        </p:nvSpPr>
        <p:spPr>
          <a:xfrm>
            <a:off x="917595" y="1942094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ubTitle" idx="8"/>
          </p:nvPr>
        </p:nvSpPr>
        <p:spPr>
          <a:xfrm>
            <a:off x="916087" y="351613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24"/>
          <p:cNvSpPr txBox="1">
            <a:spLocks noGrp="1"/>
          </p:cNvSpPr>
          <p:nvPr>
            <p:ph type="subTitle" idx="9"/>
          </p:nvPr>
        </p:nvSpPr>
        <p:spPr>
          <a:xfrm>
            <a:off x="6100945" y="1942094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24"/>
          <p:cNvSpPr txBox="1">
            <a:spLocks noGrp="1"/>
          </p:cNvSpPr>
          <p:nvPr>
            <p:ph type="subTitle" idx="13"/>
          </p:nvPr>
        </p:nvSpPr>
        <p:spPr>
          <a:xfrm>
            <a:off x="3508746" y="351613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24"/>
          <p:cNvSpPr txBox="1">
            <a:spLocks noGrp="1"/>
          </p:cNvSpPr>
          <p:nvPr>
            <p:ph type="subTitle" idx="14"/>
          </p:nvPr>
        </p:nvSpPr>
        <p:spPr>
          <a:xfrm>
            <a:off x="6099424" y="351613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4"/>
          <p:cNvSpPr txBox="1">
            <a:spLocks noGrp="1"/>
          </p:cNvSpPr>
          <p:nvPr>
            <p:ph type="subTitle" idx="15"/>
          </p:nvPr>
        </p:nvSpPr>
        <p:spPr>
          <a:xfrm>
            <a:off x="3509513" y="1942094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2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7"/>
          <p:cNvSpPr/>
          <p:nvPr/>
        </p:nvSpPr>
        <p:spPr>
          <a:xfrm rot="2700000">
            <a:off x="6348348" y="-959627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8" name="Google Shape;298;p27"/>
          <p:cNvGrpSpPr/>
          <p:nvPr/>
        </p:nvGrpSpPr>
        <p:grpSpPr>
          <a:xfrm>
            <a:off x="-548891" y="1547782"/>
            <a:ext cx="1737424" cy="1737425"/>
            <a:chOff x="5279626" y="2678000"/>
            <a:chExt cx="1737424" cy="1737425"/>
          </a:xfrm>
        </p:grpSpPr>
        <p:sp>
          <p:nvSpPr>
            <p:cNvPr id="299" name="Google Shape;299;p2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1" name="Google Shape;301;p27"/>
          <p:cNvSpPr/>
          <p:nvPr/>
        </p:nvSpPr>
        <p:spPr>
          <a:xfrm rot="2700000">
            <a:off x="7687140" y="324279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27"/>
          <p:cNvSpPr/>
          <p:nvPr/>
        </p:nvSpPr>
        <p:spPr>
          <a:xfrm rot="2700000">
            <a:off x="1082305" y="172306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7"/>
          <p:cNvSpPr/>
          <p:nvPr/>
        </p:nvSpPr>
        <p:spPr>
          <a:xfrm rot="2700000">
            <a:off x="-735812" y="324644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27"/>
          <p:cNvSpPr txBox="1">
            <a:spLocks noGrp="1"/>
          </p:cNvSpPr>
          <p:nvPr>
            <p:ph type="subTitle" idx="1"/>
          </p:nvPr>
        </p:nvSpPr>
        <p:spPr>
          <a:xfrm>
            <a:off x="1722450" y="31659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05" name="Google Shape;305;p27"/>
          <p:cNvSpPr txBox="1">
            <a:spLocks noGrp="1"/>
          </p:cNvSpPr>
          <p:nvPr>
            <p:ph type="title"/>
          </p:nvPr>
        </p:nvSpPr>
        <p:spPr>
          <a:xfrm>
            <a:off x="1722375" y="1445471"/>
            <a:ext cx="5715300" cy="169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3_1"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/>
          <p:nvPr/>
        </p:nvSpPr>
        <p:spPr>
          <a:xfrm rot="2700000">
            <a:off x="7047390" y="-204856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0" name="Google Shape;340;p31"/>
          <p:cNvGrpSpPr/>
          <p:nvPr/>
        </p:nvGrpSpPr>
        <p:grpSpPr>
          <a:xfrm>
            <a:off x="5334001" y="714687"/>
            <a:ext cx="1737424" cy="1737425"/>
            <a:chOff x="5279626" y="2678000"/>
            <a:chExt cx="1737424" cy="1737425"/>
          </a:xfrm>
        </p:grpSpPr>
        <p:sp>
          <p:nvSpPr>
            <p:cNvPr id="341" name="Google Shape;341;p31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1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3" name="Google Shape;343;p31"/>
          <p:cNvSpPr/>
          <p:nvPr/>
        </p:nvSpPr>
        <p:spPr>
          <a:xfrm rot="2700000">
            <a:off x="8947963" y="9733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/>
          <p:cNvSpPr/>
          <p:nvPr/>
        </p:nvSpPr>
        <p:spPr>
          <a:xfrm rot="2700000">
            <a:off x="-436310" y="38655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1"/>
          <p:cNvSpPr/>
          <p:nvPr/>
        </p:nvSpPr>
        <p:spPr>
          <a:xfrm rot="2700000">
            <a:off x="-1788860" y="184721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31"/>
          <p:cNvSpPr txBox="1">
            <a:spLocks noGrp="1"/>
          </p:cNvSpPr>
          <p:nvPr>
            <p:ph type="body" idx="1"/>
          </p:nvPr>
        </p:nvSpPr>
        <p:spPr>
          <a:xfrm>
            <a:off x="1133475" y="2812175"/>
            <a:ext cx="3210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 rtl="0">
              <a:spcBef>
                <a:spcPts val="0"/>
              </a:spcBef>
              <a:spcAft>
                <a:spcPts val="0"/>
              </a:spcAft>
              <a:buSzPts val="1200"/>
              <a:buAutoNum type="alphaUcPeriod"/>
              <a:defRPr sz="1400"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/>
          </p:nvPr>
        </p:nvSpPr>
        <p:spPr>
          <a:xfrm>
            <a:off x="1133475" y="1728775"/>
            <a:ext cx="3210000" cy="99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7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33"/>
          <p:cNvGrpSpPr/>
          <p:nvPr/>
        </p:nvGrpSpPr>
        <p:grpSpPr>
          <a:xfrm>
            <a:off x="-395614" y="2831794"/>
            <a:ext cx="3224485" cy="3224314"/>
            <a:chOff x="5279626" y="2678000"/>
            <a:chExt cx="1737424" cy="1737425"/>
          </a:xfrm>
        </p:grpSpPr>
        <p:sp>
          <p:nvSpPr>
            <p:cNvPr id="360" name="Google Shape;360;p3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3"/>
          <p:cNvSpPr/>
          <p:nvPr/>
        </p:nvSpPr>
        <p:spPr>
          <a:xfrm rot="2700000">
            <a:off x="-1612210" y="1628731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3"/>
          <p:cNvSpPr/>
          <p:nvPr/>
        </p:nvSpPr>
        <p:spPr>
          <a:xfrm rot="2700000">
            <a:off x="-639060" y="-790006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3"/>
          <p:cNvSpPr/>
          <p:nvPr/>
        </p:nvSpPr>
        <p:spPr>
          <a:xfrm rot="2700000">
            <a:off x="1251988" y="43583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3"/>
          <p:cNvSpPr/>
          <p:nvPr/>
        </p:nvSpPr>
        <p:spPr>
          <a:xfrm rot="2700000">
            <a:off x="1260210" y="109136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8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/>
          <p:nvPr/>
        </p:nvSpPr>
        <p:spPr>
          <a:xfrm rot="2700000">
            <a:off x="3432002" y="35925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8" name="Google Shape;368;p34"/>
          <p:cNvGrpSpPr/>
          <p:nvPr/>
        </p:nvGrpSpPr>
        <p:grpSpPr>
          <a:xfrm>
            <a:off x="5660874" y="3166981"/>
            <a:ext cx="1737424" cy="1737425"/>
            <a:chOff x="5279626" y="2678000"/>
            <a:chExt cx="1737424" cy="1737425"/>
          </a:xfrm>
        </p:grpSpPr>
        <p:sp>
          <p:nvSpPr>
            <p:cNvPr id="369" name="Google Shape;369;p3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4"/>
          <p:cNvSpPr/>
          <p:nvPr/>
        </p:nvSpPr>
        <p:spPr>
          <a:xfrm rot="2700000">
            <a:off x="3489338" y="29020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4"/>
          <p:cNvSpPr/>
          <p:nvPr/>
        </p:nvSpPr>
        <p:spPr>
          <a:xfrm rot="2700000">
            <a:off x="1796616" y="4606823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/>
          <p:nvPr/>
        </p:nvSpPr>
        <p:spPr>
          <a:xfrm rot="2700000">
            <a:off x="-426773" y="503736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4"/>
          <p:cNvSpPr/>
          <p:nvPr/>
        </p:nvSpPr>
        <p:spPr>
          <a:xfrm rot="2700000">
            <a:off x="7111804" y="3848297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4"/>
          <p:cNvSpPr/>
          <p:nvPr/>
        </p:nvSpPr>
        <p:spPr>
          <a:xfrm rot="2700000">
            <a:off x="307277" y="238079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49"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"/>
          <p:cNvSpPr/>
          <p:nvPr/>
        </p:nvSpPr>
        <p:spPr>
          <a:xfrm rot="2700000">
            <a:off x="5598714" y="1958255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5"/>
          <p:cNvSpPr/>
          <p:nvPr/>
        </p:nvSpPr>
        <p:spPr>
          <a:xfrm rot="2700000">
            <a:off x="6153216" y="-193202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5"/>
          <p:cNvGrpSpPr/>
          <p:nvPr/>
        </p:nvGrpSpPr>
        <p:grpSpPr>
          <a:xfrm>
            <a:off x="4928687" y="3926086"/>
            <a:ext cx="1737424" cy="1737425"/>
            <a:chOff x="5279626" y="2678000"/>
            <a:chExt cx="1737424" cy="1737425"/>
          </a:xfrm>
        </p:grpSpPr>
        <p:sp>
          <p:nvSpPr>
            <p:cNvPr id="380" name="Google Shape;380;p3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2" name="Google Shape;382;p35"/>
          <p:cNvSpPr/>
          <p:nvPr/>
        </p:nvSpPr>
        <p:spPr>
          <a:xfrm rot="2700000">
            <a:off x="7311517" y="366144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5"/>
          <p:cNvSpPr/>
          <p:nvPr/>
        </p:nvSpPr>
        <p:spPr>
          <a:xfrm rot="2700000">
            <a:off x="5806642" y="104833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5"/>
          <p:cNvSpPr/>
          <p:nvPr/>
        </p:nvSpPr>
        <p:spPr>
          <a:xfrm rot="2700000">
            <a:off x="4220120" y="3227304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/>
          <p:nvPr/>
        </p:nvSpPr>
        <p:spPr>
          <a:xfrm rot="-2700000" flipH="1">
            <a:off x="1164112" y="23312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5"/>
          <p:cNvSpPr/>
          <p:nvPr/>
        </p:nvSpPr>
        <p:spPr>
          <a:xfrm rot="-2700000" flipH="1">
            <a:off x="202059" y="-652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" name="Google Shape;136;p15"/>
          <p:cNvGrpSpPr/>
          <p:nvPr/>
        </p:nvGrpSpPr>
        <p:grpSpPr>
          <a:xfrm flipH="1">
            <a:off x="-155484" y="3635064"/>
            <a:ext cx="1737424" cy="1737425"/>
            <a:chOff x="5279626" y="2678000"/>
            <a:chExt cx="1737424" cy="1737425"/>
          </a:xfrm>
        </p:grpSpPr>
        <p:sp>
          <p:nvSpPr>
            <p:cNvPr id="137" name="Google Shape;137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" name="Google Shape;139;p15"/>
          <p:cNvGrpSpPr/>
          <p:nvPr/>
        </p:nvGrpSpPr>
        <p:grpSpPr>
          <a:xfrm flipH="1">
            <a:off x="2380247" y="4277800"/>
            <a:ext cx="1737424" cy="1737425"/>
            <a:chOff x="5279626" y="2678000"/>
            <a:chExt cx="1737424" cy="1737425"/>
          </a:xfrm>
        </p:grpSpPr>
        <p:sp>
          <p:nvSpPr>
            <p:cNvPr id="140" name="Google Shape;140;p15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5"/>
          <p:cNvSpPr txBox="1">
            <a:spLocks noGrp="1"/>
          </p:cNvSpPr>
          <p:nvPr>
            <p:ph type="title" hasCustomPrompt="1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5"/>
          <p:cNvSpPr txBox="1">
            <a:spLocks noGrp="1"/>
          </p:cNvSpPr>
          <p:nvPr>
            <p:ph type="title" idx="2"/>
          </p:nvPr>
        </p:nvSpPr>
        <p:spPr>
          <a:xfrm>
            <a:off x="3415525" y="1064975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415525" y="1905401"/>
            <a:ext cx="4299900" cy="4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5055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 rot="2700000">
            <a:off x="8685216" y="3985098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7562063" y="-451813"/>
            <a:ext cx="1737424" cy="1737425"/>
            <a:chOff x="5279626" y="2678000"/>
            <a:chExt cx="1737424" cy="1737425"/>
          </a:xfrm>
        </p:grpSpPr>
        <p:sp>
          <p:nvSpPr>
            <p:cNvPr id="34" name="Google Shape;34;p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4"/>
          <p:cNvSpPr/>
          <p:nvPr/>
        </p:nvSpPr>
        <p:spPr>
          <a:xfrm rot="2700000">
            <a:off x="7941088" y="377159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713250" y="1216000"/>
            <a:ext cx="7717500" cy="338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7263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 rot="2700000">
            <a:off x="1187915" y="1431744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3"/>
          <p:cNvSpPr/>
          <p:nvPr/>
        </p:nvSpPr>
        <p:spPr>
          <a:xfrm rot="2700000">
            <a:off x="2149968" y="-964787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3"/>
          <p:cNvGrpSpPr/>
          <p:nvPr/>
        </p:nvGrpSpPr>
        <p:grpSpPr>
          <a:xfrm>
            <a:off x="492157" y="11089"/>
            <a:ext cx="1737424" cy="1737425"/>
            <a:chOff x="5279626" y="2678000"/>
            <a:chExt cx="1737424" cy="1737425"/>
          </a:xfrm>
        </p:grpSpPr>
        <p:sp>
          <p:nvSpPr>
            <p:cNvPr id="21" name="Google Shape;21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3;p3"/>
          <p:cNvGrpSpPr/>
          <p:nvPr/>
        </p:nvGrpSpPr>
        <p:grpSpPr>
          <a:xfrm>
            <a:off x="514351" y="3378275"/>
            <a:ext cx="1737424" cy="1737425"/>
            <a:chOff x="5279626" y="2678000"/>
            <a:chExt cx="1737424" cy="1737425"/>
          </a:xfrm>
        </p:grpSpPr>
        <p:sp>
          <p:nvSpPr>
            <p:cNvPr id="24" name="Google Shape;24;p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/>
          <p:nvPr/>
        </p:nvSpPr>
        <p:spPr>
          <a:xfrm rot="2700000">
            <a:off x="4041016" y="238855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 rot="2700000">
            <a:off x="-1455291" y="2159303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hasCustomPrompt="1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/>
          </p:nvPr>
        </p:nvSpPr>
        <p:spPr>
          <a:xfrm>
            <a:off x="4958575" y="1781188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subTitle" idx="1"/>
          </p:nvPr>
        </p:nvSpPr>
        <p:spPr>
          <a:xfrm>
            <a:off x="4958575" y="2621620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 rot="2700000">
            <a:off x="-1887273" y="292793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 rot="2700000">
            <a:off x="-205218" y="463557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 rot="2700000">
            <a:off x="7416388" y="-837657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334250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5253875" y="2980751"/>
            <a:ext cx="2567400" cy="9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1334175" y="2457950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5253860" y="2457939"/>
            <a:ext cx="2567400" cy="5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Yanone Kaffeesatz"/>
              <a:buNone/>
              <a:defRPr sz="2400"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41214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/>
          <p:nvPr/>
        </p:nvSpPr>
        <p:spPr>
          <a:xfrm rot="2700000">
            <a:off x="5980027" y="-1551156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6"/>
          <p:cNvGrpSpPr/>
          <p:nvPr/>
        </p:nvGrpSpPr>
        <p:grpSpPr>
          <a:xfrm>
            <a:off x="7733513" y="2835742"/>
            <a:ext cx="1737424" cy="1737425"/>
            <a:chOff x="5279626" y="2678000"/>
            <a:chExt cx="1737424" cy="1737425"/>
          </a:xfrm>
        </p:grpSpPr>
        <p:sp>
          <p:nvSpPr>
            <p:cNvPr id="51" name="Google Shape;51;p6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" name="Google Shape;53;p6"/>
          <p:cNvSpPr/>
          <p:nvPr/>
        </p:nvSpPr>
        <p:spPr>
          <a:xfrm rot="2700000">
            <a:off x="7672390" y="145381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 rot="2700000">
            <a:off x="9555900" y="1353173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 rot="2700000">
            <a:off x="6520648" y="4278420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/>
          <p:nvPr/>
        </p:nvSpPr>
        <p:spPr>
          <a:xfrm rot="2700000">
            <a:off x="1876663" y="-636521"/>
            <a:ext cx="1228669" cy="122866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7"/>
          <p:cNvGrpSpPr/>
          <p:nvPr/>
        </p:nvGrpSpPr>
        <p:grpSpPr>
          <a:xfrm>
            <a:off x="-844949" y="1578562"/>
            <a:ext cx="1737424" cy="1737425"/>
            <a:chOff x="5279626" y="2678000"/>
            <a:chExt cx="1737424" cy="1737425"/>
          </a:xfrm>
        </p:grpSpPr>
        <p:sp>
          <p:nvSpPr>
            <p:cNvPr id="60" name="Google Shape;60;p7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7"/>
          <p:cNvSpPr/>
          <p:nvPr/>
        </p:nvSpPr>
        <p:spPr>
          <a:xfrm rot="2700000">
            <a:off x="1506365" y="1329450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 rot="2700000">
            <a:off x="3419196" y="2514271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4572000" y="1540962"/>
            <a:ext cx="3858900" cy="277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4572000" y="811062"/>
            <a:ext cx="3858900" cy="59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 rot="2700000">
            <a:off x="6162141" y="-141645"/>
            <a:ext cx="1228669" cy="122866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 rot="2700000">
            <a:off x="7329459" y="3662791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/>
          <p:nvPr/>
        </p:nvSpPr>
        <p:spPr>
          <a:xfrm rot="2700000">
            <a:off x="5636488" y="1977159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title" hasCustomPrompt="1"/>
          </p:nvPr>
        </p:nvSpPr>
        <p:spPr>
          <a:xfrm>
            <a:off x="713224" y="1724550"/>
            <a:ext cx="4239300" cy="13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11"/>
          <p:cNvSpPr txBox="1">
            <a:spLocks noGrp="1"/>
          </p:cNvSpPr>
          <p:nvPr>
            <p:ph type="body" idx="1"/>
          </p:nvPr>
        </p:nvSpPr>
        <p:spPr>
          <a:xfrm>
            <a:off x="713213" y="3125850"/>
            <a:ext cx="42393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 algn="ctr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43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13"/>
          <p:cNvGrpSpPr/>
          <p:nvPr/>
        </p:nvGrpSpPr>
        <p:grpSpPr>
          <a:xfrm>
            <a:off x="-690049" y="4348075"/>
            <a:ext cx="1737424" cy="1737425"/>
            <a:chOff x="5279626" y="2678000"/>
            <a:chExt cx="1737424" cy="1737425"/>
          </a:xfrm>
        </p:grpSpPr>
        <p:sp>
          <p:nvSpPr>
            <p:cNvPr id="102" name="Google Shape;102;p13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3"/>
          <p:cNvSpPr/>
          <p:nvPr/>
        </p:nvSpPr>
        <p:spPr>
          <a:xfrm rot="2700000">
            <a:off x="7977890" y="-180444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subTitle" idx="1"/>
          </p:nvPr>
        </p:nvSpPr>
        <p:spPr>
          <a:xfrm>
            <a:off x="1661486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hasCustomPrompt="1"/>
          </p:nvPr>
        </p:nvSpPr>
        <p:spPr>
          <a:xfrm>
            <a:off x="89055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>
            <a:spLocks noGrp="1"/>
          </p:cNvSpPr>
          <p:nvPr>
            <p:ph type="subTitle" idx="2"/>
          </p:nvPr>
        </p:nvSpPr>
        <p:spPr>
          <a:xfrm>
            <a:off x="1661486" y="2056097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3"/>
          </p:nvPr>
        </p:nvSpPr>
        <p:spPr>
          <a:xfrm>
            <a:off x="5520231" y="15410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4" hasCustomPrompt="1"/>
          </p:nvPr>
        </p:nvSpPr>
        <p:spPr>
          <a:xfrm>
            <a:off x="474930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5"/>
          </p:nvPr>
        </p:nvSpPr>
        <p:spPr>
          <a:xfrm>
            <a:off x="5520231" y="2056096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6"/>
          </p:nvPr>
        </p:nvSpPr>
        <p:spPr>
          <a:xfrm>
            <a:off x="1661486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2" name="Google Shape;112;p13"/>
          <p:cNvSpPr txBox="1">
            <a:spLocks noGrp="1"/>
          </p:cNvSpPr>
          <p:nvPr>
            <p:ph type="title" idx="7" hasCustomPrompt="1"/>
          </p:nvPr>
        </p:nvSpPr>
        <p:spPr>
          <a:xfrm>
            <a:off x="89055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>
            <a:spLocks noGrp="1"/>
          </p:cNvSpPr>
          <p:nvPr>
            <p:ph type="subTitle" idx="8"/>
          </p:nvPr>
        </p:nvSpPr>
        <p:spPr>
          <a:xfrm>
            <a:off x="1661486" y="3618125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subTitle" idx="9"/>
          </p:nvPr>
        </p:nvSpPr>
        <p:spPr>
          <a:xfrm>
            <a:off x="5520231" y="3103078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600"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Francois One"/>
              <a:buNone/>
              <a:defRPr sz="2400">
                <a:latin typeface="Francois One"/>
                <a:ea typeface="Francois One"/>
                <a:cs typeface="Francois One"/>
                <a:sym typeface="Francois One"/>
              </a:defRPr>
            </a:lvl9pPr>
          </a:lstStyle>
          <a:p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9303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000">
                <a:latin typeface="Abril Fatface"/>
                <a:ea typeface="Abril Fatface"/>
                <a:cs typeface="Abril Fatface"/>
                <a:sym typeface="Abril Fatfa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4"/>
          </p:nvPr>
        </p:nvSpPr>
        <p:spPr>
          <a:xfrm>
            <a:off x="5520231" y="3618124"/>
            <a:ext cx="29127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Josefin Slab"/>
              <a:buNone/>
              <a:defRPr sz="36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50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4"/>
          <p:cNvSpPr/>
          <p:nvPr/>
        </p:nvSpPr>
        <p:spPr>
          <a:xfrm rot="-2700000" flipH="1">
            <a:off x="5621812" y="1073969"/>
            <a:ext cx="2279995" cy="22799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"/>
          <p:cNvSpPr/>
          <p:nvPr/>
        </p:nvSpPr>
        <p:spPr>
          <a:xfrm rot="-2700000" flipH="1">
            <a:off x="4659759" y="-1322562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" name="Google Shape;121;p14"/>
          <p:cNvGrpSpPr/>
          <p:nvPr/>
        </p:nvGrpSpPr>
        <p:grpSpPr>
          <a:xfrm flipH="1">
            <a:off x="6860141" y="-346686"/>
            <a:ext cx="1737424" cy="1737425"/>
            <a:chOff x="5279626" y="2678000"/>
            <a:chExt cx="1737424" cy="1737425"/>
          </a:xfrm>
        </p:grpSpPr>
        <p:sp>
          <p:nvSpPr>
            <p:cNvPr id="122" name="Google Shape;122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14"/>
          <p:cNvGrpSpPr/>
          <p:nvPr/>
        </p:nvGrpSpPr>
        <p:grpSpPr>
          <a:xfrm flipH="1">
            <a:off x="6837947" y="3020500"/>
            <a:ext cx="1737424" cy="1737425"/>
            <a:chOff x="5279626" y="2678000"/>
            <a:chExt cx="1737424" cy="1737425"/>
          </a:xfrm>
        </p:grpSpPr>
        <p:sp>
          <p:nvSpPr>
            <p:cNvPr id="125" name="Google Shape;125;p14"/>
            <p:cNvSpPr/>
            <p:nvPr/>
          </p:nvSpPr>
          <p:spPr>
            <a:xfrm rot="2700000">
              <a:off x="5858024" y="3066541"/>
              <a:ext cx="848952" cy="122866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 rot="2700000">
              <a:off x="5648601" y="2656015"/>
              <a:ext cx="446750" cy="122866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4"/>
          <p:cNvSpPr/>
          <p:nvPr/>
        </p:nvSpPr>
        <p:spPr>
          <a:xfrm rot="-2700000" flipH="1">
            <a:off x="4911669" y="-118920"/>
            <a:ext cx="137037" cy="19804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4"/>
          <p:cNvSpPr/>
          <p:nvPr/>
        </p:nvSpPr>
        <p:spPr>
          <a:xfrm rot="-2700000" flipH="1">
            <a:off x="8265018" y="180152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title" hasCustomPrompt="1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>
            <a:spLocks noGrp="1"/>
          </p:cNvSpPr>
          <p:nvPr>
            <p:ph type="title" idx="2"/>
          </p:nvPr>
        </p:nvSpPr>
        <p:spPr>
          <a:xfrm>
            <a:off x="881875" y="1781175"/>
            <a:ext cx="34722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1" name="Google Shape;131;p14"/>
          <p:cNvSpPr txBox="1">
            <a:spLocks noGrp="1"/>
          </p:cNvSpPr>
          <p:nvPr>
            <p:ph type="subTitle" idx="1"/>
          </p:nvPr>
        </p:nvSpPr>
        <p:spPr>
          <a:xfrm>
            <a:off x="881875" y="2621608"/>
            <a:ext cx="31767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2" name="Google Shape;132;p14"/>
          <p:cNvSpPr/>
          <p:nvPr/>
        </p:nvSpPr>
        <p:spPr>
          <a:xfrm rot="-2700000" flipH="1">
            <a:off x="4397868" y="3203978"/>
            <a:ext cx="2279995" cy="227999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4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Font typeface="Caveat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Josefin Slab"/>
              <a:buNone/>
              <a:defRPr sz="30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7" y="715596"/>
            <a:ext cx="77175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DM Serif Display"/>
              <a:buNone/>
              <a:defRPr sz="450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923500"/>
            <a:ext cx="7717500" cy="30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7" r:id="rId5"/>
    <p:sldLayoutId id="2147483658" r:id="rId6"/>
    <p:sldLayoutId id="2147483659" r:id="rId7"/>
    <p:sldLayoutId id="2147483660" r:id="rId8"/>
    <p:sldLayoutId id="2147483663" r:id="rId9"/>
    <p:sldLayoutId id="2147483664" r:id="rId10"/>
    <p:sldLayoutId id="2147483668" r:id="rId11"/>
    <p:sldLayoutId id="2147483670" r:id="rId12"/>
    <p:sldLayoutId id="2147483673" r:id="rId13"/>
    <p:sldLayoutId id="2147483677" r:id="rId14"/>
    <p:sldLayoutId id="2147483679" r:id="rId15"/>
    <p:sldLayoutId id="2147483680" r:id="rId16"/>
    <p:sldLayoutId id="2147483681" r:id="rId17"/>
    <p:sldLayoutId id="2147483684" r:id="rId18"/>
    <p:sldLayoutId id="2147483686" r:id="rId19"/>
    <p:sldLayoutId id="2147483687" r:id="rId2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ctrTitle"/>
          </p:nvPr>
        </p:nvSpPr>
        <p:spPr>
          <a:xfrm>
            <a:off x="234922" y="2114550"/>
            <a:ext cx="4154100" cy="18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hangingPunct="0">
              <a:lnSpc>
                <a:spcPct val="100000"/>
              </a:lnSpc>
              <a:spcAft>
                <a:spcPts val="1200"/>
              </a:spcAft>
            </a:pPr>
            <a:r>
              <a:rPr lang="en-US" sz="2300" b="1" dirty="0" err="1"/>
              <a:t>Xây</a:t>
            </a:r>
            <a:r>
              <a:rPr lang="en-US" sz="2300" b="1" dirty="0"/>
              <a:t> </a:t>
            </a:r>
            <a:r>
              <a:rPr lang="en-US" sz="2300" b="1" dirty="0" err="1"/>
              <a:t>dựng</a:t>
            </a:r>
            <a:r>
              <a:rPr lang="en-US" sz="2300" b="1" dirty="0"/>
              <a:t> </a:t>
            </a:r>
            <a:r>
              <a:rPr lang="en-US" sz="2300" b="1" dirty="0" err="1"/>
              <a:t>ứng</a:t>
            </a:r>
            <a:r>
              <a:rPr lang="en-US" sz="2300" b="1" dirty="0"/>
              <a:t> </a:t>
            </a:r>
            <a:r>
              <a:rPr lang="en-US" sz="2300" b="1" dirty="0" err="1"/>
              <a:t>dụng</a:t>
            </a:r>
            <a:r>
              <a:rPr lang="en-US" sz="2300" b="1" dirty="0"/>
              <a:t> chat multiple client </a:t>
            </a:r>
            <a:r>
              <a:rPr lang="en-US" sz="2300" b="1" dirty="0" err="1"/>
              <a:t>thông</a:t>
            </a:r>
            <a:r>
              <a:rPr lang="en-US" sz="2300" b="1" dirty="0"/>
              <a:t> qua server </a:t>
            </a:r>
            <a:r>
              <a:rPr lang="en-US" sz="2300" b="1" dirty="0" err="1"/>
              <a:t>với</a:t>
            </a:r>
            <a:r>
              <a:rPr lang="en-US" sz="2300" b="1" dirty="0"/>
              <a:t> socket </a:t>
            </a:r>
            <a:r>
              <a:rPr lang="en-US" sz="2300" b="1" dirty="0" err="1"/>
              <a:t>sử</a:t>
            </a:r>
            <a:r>
              <a:rPr lang="en-US" sz="2300" b="1" dirty="0"/>
              <a:t> </a:t>
            </a:r>
            <a:r>
              <a:rPr lang="en-US" sz="2300" b="1" dirty="0" err="1"/>
              <a:t>dụng</a:t>
            </a:r>
            <a:r>
              <a:rPr lang="en-US" sz="2300" b="1" dirty="0"/>
              <a:t> </a:t>
            </a:r>
            <a:r>
              <a:rPr lang="en-US" sz="2300" b="1" dirty="0" err="1"/>
              <a:t>giao</a:t>
            </a:r>
            <a:r>
              <a:rPr lang="en-US" sz="2300" b="1" dirty="0"/>
              <a:t> </a:t>
            </a:r>
            <a:r>
              <a:rPr lang="en-US" sz="2300" b="1" dirty="0" err="1"/>
              <a:t>thức</a:t>
            </a:r>
            <a:r>
              <a:rPr lang="en-US" sz="2300" b="1" dirty="0"/>
              <a:t> TCP</a:t>
            </a:r>
            <a:endParaRPr lang="en-US" sz="2300" dirty="0"/>
          </a:p>
        </p:txBody>
      </p:sp>
      <p:sp>
        <p:nvSpPr>
          <p:cNvPr id="394" name="Google Shape;394;p38"/>
          <p:cNvSpPr txBox="1">
            <a:spLocks noGrp="1"/>
          </p:cNvSpPr>
          <p:nvPr>
            <p:ph type="subTitle" idx="1"/>
          </p:nvPr>
        </p:nvSpPr>
        <p:spPr>
          <a:xfrm>
            <a:off x="1766457" y="1002405"/>
            <a:ext cx="3401576" cy="6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hangingPunct="0"/>
            <a:r>
              <a:rPr lang="en-US" b="1"/>
              <a:t>PBL4: ĐỒ </a:t>
            </a:r>
            <a:r>
              <a:rPr lang="en-US" b="1" dirty="0"/>
              <a:t>ÁN HỆ ĐIỀU HÀNH VÀ MẠNG MÁY TÍNH</a:t>
            </a:r>
          </a:p>
        </p:txBody>
      </p:sp>
      <p:sp>
        <p:nvSpPr>
          <p:cNvPr id="395" name="Google Shape;395;p38"/>
          <p:cNvSpPr/>
          <p:nvPr/>
        </p:nvSpPr>
        <p:spPr>
          <a:xfrm rot="5400000">
            <a:off x="1435557" y="2551716"/>
            <a:ext cx="45719" cy="244698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6" name="Google Shape;396;p38"/>
          <p:cNvPicPr preferRelativeResize="0"/>
          <p:nvPr/>
        </p:nvPicPr>
        <p:blipFill rotWithShape="1">
          <a:blip r:embed="rId3">
            <a:alphaModFix/>
          </a:blip>
          <a:srcRect l="25078" t="885" r="9544" b="1771"/>
          <a:stretch/>
        </p:blipFill>
        <p:spPr>
          <a:xfrm>
            <a:off x="5939900" y="-45725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397" name="Google Shape;397;p38"/>
          <p:cNvPicPr preferRelativeResize="0"/>
          <p:nvPr/>
        </p:nvPicPr>
        <p:blipFill rotWithShape="1">
          <a:blip r:embed="rId4">
            <a:alphaModFix/>
          </a:blip>
          <a:srcRect l="16415" r="16415"/>
          <a:stretch/>
        </p:blipFill>
        <p:spPr>
          <a:xfrm>
            <a:off x="4396166" y="1925440"/>
            <a:ext cx="2922287" cy="2899831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5CC81D-D436-4E82-94C8-EAF4721E8232}"/>
              </a:ext>
            </a:extLst>
          </p:cNvPr>
          <p:cNvSpPr txBox="1"/>
          <p:nvPr/>
        </p:nvSpPr>
        <p:spPr>
          <a:xfrm>
            <a:off x="1219200" y="231972"/>
            <a:ext cx="5410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hangingPunct="0"/>
            <a:r>
              <a:rPr lang="en-US" sz="2000" b="1" dirty="0">
                <a:solidFill>
                  <a:schemeClr val="tx1"/>
                </a:solidFill>
              </a:rPr>
              <a:t>TRƯỜNG ĐẠI HỌC BÁCH KHOA ĐÀ NẴNG </a:t>
            </a:r>
          </a:p>
          <a:p>
            <a:pPr algn="ctr" hangingPunct="0"/>
            <a:r>
              <a:rPr lang="en-US" sz="2000" b="1" dirty="0">
                <a:solidFill>
                  <a:schemeClr val="tx1"/>
                </a:solidFill>
              </a:rPr>
              <a:t>KHOA CÔNG NGHỆ THÔNG TIN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685800" y="209550"/>
            <a:ext cx="4849375" cy="478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400" dirty="0"/>
              <a:t>Mô hình Client- server</a:t>
            </a:r>
            <a:endParaRPr sz="3400" dirty="0"/>
          </a:p>
        </p:txBody>
      </p:sp>
      <p:sp>
        <p:nvSpPr>
          <p:cNvPr id="486" name="Google Shape;486;p45"/>
          <p:cNvSpPr/>
          <p:nvPr/>
        </p:nvSpPr>
        <p:spPr>
          <a:xfrm rot="5400000">
            <a:off x="2873700" y="-3019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3">
            <a:alphaModFix/>
          </a:blip>
          <a:srcRect t="-8862" b="29447"/>
          <a:stretch/>
        </p:blipFill>
        <p:spPr>
          <a:xfrm>
            <a:off x="6845938" y="-4714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6" name="Google Shape;484;p45"/>
          <p:cNvSpPr txBox="1">
            <a:spLocks/>
          </p:cNvSpPr>
          <p:nvPr/>
        </p:nvSpPr>
        <p:spPr>
          <a:xfrm>
            <a:off x="838200" y="971550"/>
            <a:ext cx="423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tỏa</a:t>
            </a:r>
            <a:r>
              <a:rPr lang="en-US" dirty="0"/>
              <a:t> (blocked):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tỏa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client </a:t>
            </a:r>
            <a:r>
              <a:rPr lang="en-US" dirty="0" err="1"/>
              <a:t>hoặc</a:t>
            </a:r>
            <a:r>
              <a:rPr lang="en-US" dirty="0"/>
              <a:t> server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(send),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tạm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(receive)</a:t>
            </a:r>
            <a:endParaRPr lang="vi-VN" dirty="0"/>
          </a:p>
        </p:txBody>
      </p:sp>
      <p:sp>
        <p:nvSpPr>
          <p:cNvPr id="8" name="Google Shape;484;p45"/>
          <p:cNvSpPr txBox="1">
            <a:spLocks/>
          </p:cNvSpPr>
          <p:nvPr/>
        </p:nvSpPr>
        <p:spPr>
          <a:xfrm>
            <a:off x="789900" y="3421650"/>
            <a:ext cx="423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phong</a:t>
            </a:r>
            <a:r>
              <a:rPr lang="en-US" dirty="0"/>
              <a:t> </a:t>
            </a:r>
            <a:r>
              <a:rPr lang="en-US" dirty="0" err="1"/>
              <a:t>tỏa</a:t>
            </a:r>
            <a:r>
              <a:rPr lang="en-US" dirty="0"/>
              <a:t> (non-blocked)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,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client hay server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,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thi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hay </a:t>
            </a:r>
            <a:r>
              <a:rPr lang="en-US" dirty="0" err="1"/>
              <a:t>không</a:t>
            </a:r>
            <a:endParaRPr lang="vi-VN" dirty="0"/>
          </a:p>
        </p:txBody>
      </p:sp>
      <p:grpSp>
        <p:nvGrpSpPr>
          <p:cNvPr id="10" name="Google Shape;8598;p83"/>
          <p:cNvGrpSpPr/>
          <p:nvPr/>
        </p:nvGrpSpPr>
        <p:grpSpPr>
          <a:xfrm>
            <a:off x="654777" y="2638659"/>
            <a:ext cx="1408444" cy="673166"/>
            <a:chOff x="712664" y="3693287"/>
            <a:chExt cx="1460738" cy="698160"/>
          </a:xfrm>
        </p:grpSpPr>
        <p:grpSp>
          <p:nvGrpSpPr>
            <p:cNvPr id="11" name="Google Shape;8599;p83"/>
            <p:cNvGrpSpPr/>
            <p:nvPr/>
          </p:nvGrpSpPr>
          <p:grpSpPr>
            <a:xfrm>
              <a:off x="1380079" y="4133090"/>
              <a:ext cx="234048" cy="258099"/>
              <a:chOff x="1380079" y="4133090"/>
              <a:chExt cx="234048" cy="258099"/>
            </a:xfrm>
          </p:grpSpPr>
          <p:sp>
            <p:nvSpPr>
              <p:cNvPr id="23" name="Google Shape;8600;p83"/>
              <p:cNvSpPr/>
              <p:nvPr/>
            </p:nvSpPr>
            <p:spPr>
              <a:xfrm>
                <a:off x="1380079" y="4323114"/>
                <a:ext cx="136140" cy="68075"/>
              </a:xfrm>
              <a:custGeom>
                <a:avLst/>
                <a:gdLst/>
                <a:ahLst/>
                <a:cxnLst/>
                <a:rect l="l" t="t" r="r" b="b"/>
                <a:pathLst>
                  <a:path w="27160" h="13581" extrusionOk="0">
                    <a:moveTo>
                      <a:pt x="13580" y="1"/>
                    </a:moveTo>
                    <a:cubicBezTo>
                      <a:pt x="6083" y="1"/>
                      <a:pt x="0" y="6077"/>
                      <a:pt x="0" y="13580"/>
                    </a:cubicBezTo>
                    <a:lnTo>
                      <a:pt x="27159" y="13580"/>
                    </a:lnTo>
                    <a:cubicBezTo>
                      <a:pt x="27159" y="6077"/>
                      <a:pt x="21083" y="1"/>
                      <a:pt x="13580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8601;p83"/>
              <p:cNvSpPr/>
              <p:nvPr/>
            </p:nvSpPr>
            <p:spPr>
              <a:xfrm>
                <a:off x="1432589" y="4133090"/>
                <a:ext cx="29529" cy="191793"/>
              </a:xfrm>
              <a:custGeom>
                <a:avLst/>
                <a:gdLst/>
                <a:ahLst/>
                <a:cxnLst/>
                <a:rect l="l" t="t" r="r" b="b"/>
                <a:pathLst>
                  <a:path w="5891" h="38263" extrusionOk="0">
                    <a:moveTo>
                      <a:pt x="3276" y="0"/>
                    </a:moveTo>
                    <a:lnTo>
                      <a:pt x="0" y="38263"/>
                    </a:lnTo>
                    <a:lnTo>
                      <a:pt x="5890" y="38194"/>
                    </a:lnTo>
                    <a:lnTo>
                      <a:pt x="3276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8602;p83"/>
              <p:cNvSpPr/>
              <p:nvPr/>
            </p:nvSpPr>
            <p:spPr>
              <a:xfrm>
                <a:off x="1492085" y="4253278"/>
                <a:ext cx="122041" cy="92186"/>
              </a:xfrm>
              <a:custGeom>
                <a:avLst/>
                <a:gdLst/>
                <a:ahLst/>
                <a:cxnLst/>
                <a:rect l="l" t="t" r="r" b="b"/>
                <a:pathLst>
                  <a:path w="33574" h="25222" extrusionOk="0">
                    <a:moveTo>
                      <a:pt x="32291" y="1"/>
                    </a:moveTo>
                    <a:lnTo>
                      <a:pt x="1" y="23463"/>
                    </a:lnTo>
                    <a:lnTo>
                      <a:pt x="1277" y="25222"/>
                    </a:lnTo>
                    <a:lnTo>
                      <a:pt x="33574" y="1759"/>
                    </a:lnTo>
                    <a:lnTo>
                      <a:pt x="32291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8603;p83"/>
            <p:cNvGrpSpPr/>
            <p:nvPr/>
          </p:nvGrpSpPr>
          <p:grpSpPr>
            <a:xfrm>
              <a:off x="884610" y="3864082"/>
              <a:ext cx="1118566" cy="527275"/>
              <a:chOff x="890961" y="3865463"/>
              <a:chExt cx="1115221" cy="525698"/>
            </a:xfrm>
          </p:grpSpPr>
          <p:sp>
            <p:nvSpPr>
              <p:cNvPr id="20" name="Google Shape;8604;p83"/>
              <p:cNvSpPr/>
              <p:nvPr/>
            </p:nvSpPr>
            <p:spPr>
              <a:xfrm>
                <a:off x="1070568" y="3865463"/>
                <a:ext cx="756474" cy="330074"/>
              </a:xfrm>
              <a:custGeom>
                <a:avLst/>
                <a:gdLst/>
                <a:ahLst/>
                <a:cxnLst/>
                <a:rect l="l" t="t" r="r" b="b"/>
                <a:pathLst>
                  <a:path w="148183" h="64657" extrusionOk="0">
                    <a:moveTo>
                      <a:pt x="74043" y="1"/>
                    </a:moveTo>
                    <a:cubicBezTo>
                      <a:pt x="45518" y="1"/>
                      <a:pt x="19504" y="10966"/>
                      <a:pt x="0" y="28932"/>
                    </a:cubicBezTo>
                    <a:lnTo>
                      <a:pt x="35732" y="64657"/>
                    </a:lnTo>
                    <a:cubicBezTo>
                      <a:pt x="45553" y="54774"/>
                      <a:pt x="59167" y="48663"/>
                      <a:pt x="74208" y="48663"/>
                    </a:cubicBezTo>
                    <a:cubicBezTo>
                      <a:pt x="89215" y="48663"/>
                      <a:pt x="102788" y="54739"/>
                      <a:pt x="112623" y="64567"/>
                    </a:cubicBezTo>
                    <a:lnTo>
                      <a:pt x="148182" y="29008"/>
                    </a:lnTo>
                    <a:cubicBezTo>
                      <a:pt x="128671" y="11008"/>
                      <a:pt x="102623" y="1"/>
                      <a:pt x="7404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8605;p83"/>
              <p:cNvSpPr/>
              <p:nvPr/>
            </p:nvSpPr>
            <p:spPr>
              <a:xfrm>
                <a:off x="890961" y="4013171"/>
                <a:ext cx="362006" cy="377990"/>
              </a:xfrm>
              <a:custGeom>
                <a:avLst/>
                <a:gdLst/>
                <a:ahLst/>
                <a:cxnLst/>
                <a:rect l="l" t="t" r="r" b="b"/>
                <a:pathLst>
                  <a:path w="70912" h="74043" extrusionOk="0">
                    <a:moveTo>
                      <a:pt x="35180" y="0"/>
                    </a:moveTo>
                    <a:cubicBezTo>
                      <a:pt x="14925" y="18642"/>
                      <a:pt x="1697" y="44814"/>
                      <a:pt x="0" y="74042"/>
                    </a:cubicBezTo>
                    <a:lnTo>
                      <a:pt x="55077" y="74042"/>
                    </a:lnTo>
                    <a:cubicBezTo>
                      <a:pt x="55077" y="59084"/>
                      <a:pt x="61118" y="45545"/>
                      <a:pt x="70912" y="35725"/>
                    </a:cubicBezTo>
                    <a:lnTo>
                      <a:pt x="35180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213B5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8606;p83"/>
              <p:cNvSpPr/>
              <p:nvPr/>
            </p:nvSpPr>
            <p:spPr>
              <a:xfrm>
                <a:off x="1645508" y="4013554"/>
                <a:ext cx="360673" cy="377607"/>
              </a:xfrm>
              <a:custGeom>
                <a:avLst/>
                <a:gdLst/>
                <a:ahLst/>
                <a:cxnLst/>
                <a:rect l="l" t="t" r="r" b="b"/>
                <a:pathLst>
                  <a:path w="70651" h="73968" extrusionOk="0">
                    <a:moveTo>
                      <a:pt x="35567" y="1"/>
                    </a:moveTo>
                    <a:lnTo>
                      <a:pt x="1" y="35560"/>
                    </a:lnTo>
                    <a:cubicBezTo>
                      <a:pt x="9836" y="45388"/>
                      <a:pt x="15912" y="58967"/>
                      <a:pt x="15912" y="73967"/>
                    </a:cubicBezTo>
                    <a:lnTo>
                      <a:pt x="70650" y="73967"/>
                    </a:lnTo>
                    <a:cubicBezTo>
                      <a:pt x="68954" y="44795"/>
                      <a:pt x="55767" y="18643"/>
                      <a:pt x="35567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" name="Google Shape;8607;p83"/>
            <p:cNvGrpSpPr/>
            <p:nvPr/>
          </p:nvGrpSpPr>
          <p:grpSpPr>
            <a:xfrm>
              <a:off x="712664" y="3693287"/>
              <a:ext cx="1460738" cy="698160"/>
              <a:chOff x="712664" y="3693025"/>
              <a:chExt cx="1460738" cy="698160"/>
            </a:xfrm>
          </p:grpSpPr>
          <p:sp>
            <p:nvSpPr>
              <p:cNvPr id="14" name="Google Shape;8608;p83"/>
              <p:cNvSpPr/>
              <p:nvPr/>
            </p:nvSpPr>
            <p:spPr>
              <a:xfrm>
                <a:off x="1940752" y="4098034"/>
                <a:ext cx="232651" cy="293151"/>
              </a:xfrm>
              <a:custGeom>
                <a:avLst/>
                <a:gdLst/>
                <a:ahLst/>
                <a:cxnLst/>
                <a:rect l="l" t="t" r="r" b="b"/>
                <a:pathLst>
                  <a:path w="45484" h="57312" extrusionOk="0">
                    <a:moveTo>
                      <a:pt x="30704" y="0"/>
                    </a:moveTo>
                    <a:lnTo>
                      <a:pt x="0" y="13745"/>
                    </a:lnTo>
                    <a:cubicBezTo>
                      <a:pt x="6979" y="27270"/>
                      <a:pt x="11042" y="42111"/>
                      <a:pt x="11917" y="57311"/>
                    </a:cubicBezTo>
                    <a:lnTo>
                      <a:pt x="45484" y="57311"/>
                    </a:lnTo>
                    <a:cubicBezTo>
                      <a:pt x="44594" y="37118"/>
                      <a:pt x="39525" y="17683"/>
                      <a:pt x="30704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CFD9E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8609;p83"/>
              <p:cNvSpPr/>
              <p:nvPr/>
            </p:nvSpPr>
            <p:spPr>
              <a:xfrm>
                <a:off x="1736852" y="3804671"/>
                <a:ext cx="360950" cy="363671"/>
              </a:xfrm>
              <a:custGeom>
                <a:avLst/>
                <a:gdLst/>
                <a:ahLst/>
                <a:cxnLst/>
                <a:rect l="l" t="t" r="r" b="b"/>
                <a:pathLst>
                  <a:path w="70567" h="71099" extrusionOk="0">
                    <a:moveTo>
                      <a:pt x="18573" y="1"/>
                    </a:moveTo>
                    <a:lnTo>
                      <a:pt x="0" y="28008"/>
                    </a:lnTo>
                    <a:cubicBezTo>
                      <a:pt x="16938" y="38505"/>
                      <a:pt x="30711" y="53395"/>
                      <a:pt x="39863" y="71098"/>
                    </a:cubicBezTo>
                    <a:lnTo>
                      <a:pt x="70567" y="57353"/>
                    </a:lnTo>
                    <a:cubicBezTo>
                      <a:pt x="63753" y="43719"/>
                      <a:pt x="54712" y="31125"/>
                      <a:pt x="43629" y="20042"/>
                    </a:cubicBezTo>
                    <a:cubicBezTo>
                      <a:pt x="36049" y="12449"/>
                      <a:pt x="27642" y="5725"/>
                      <a:pt x="18573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8610;p83"/>
              <p:cNvSpPr/>
              <p:nvPr/>
            </p:nvSpPr>
            <p:spPr>
              <a:xfrm>
                <a:off x="1443914" y="3693025"/>
                <a:ext cx="387937" cy="254911"/>
              </a:xfrm>
              <a:custGeom>
                <a:avLst/>
                <a:gdLst/>
                <a:ahLst/>
                <a:cxnLst/>
                <a:rect l="l" t="t" r="r" b="b"/>
                <a:pathLst>
                  <a:path w="75843" h="49836" extrusionOk="0">
                    <a:moveTo>
                      <a:pt x="0" y="0"/>
                    </a:moveTo>
                    <a:lnTo>
                      <a:pt x="0" y="33518"/>
                    </a:lnTo>
                    <a:cubicBezTo>
                      <a:pt x="20987" y="33552"/>
                      <a:pt x="40615" y="39518"/>
                      <a:pt x="57270" y="49835"/>
                    </a:cubicBezTo>
                    <a:lnTo>
                      <a:pt x="75843" y="21828"/>
                    </a:lnTo>
                    <a:cubicBezTo>
                      <a:pt x="53339" y="7641"/>
                      <a:pt x="27256" y="28"/>
                      <a:pt x="0" y="0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8611;p83"/>
              <p:cNvSpPr/>
              <p:nvPr/>
            </p:nvSpPr>
            <p:spPr>
              <a:xfrm>
                <a:off x="1054844" y="3693025"/>
                <a:ext cx="389072" cy="254558"/>
              </a:xfrm>
              <a:custGeom>
                <a:avLst/>
                <a:gdLst/>
                <a:ahLst/>
                <a:cxnLst/>
                <a:rect l="l" t="t" r="r" b="b"/>
                <a:pathLst>
                  <a:path w="76065" h="49767" extrusionOk="0">
                    <a:moveTo>
                      <a:pt x="75892" y="0"/>
                    </a:moveTo>
                    <a:cubicBezTo>
                      <a:pt x="48629" y="0"/>
                      <a:pt x="22525" y="7579"/>
                      <a:pt x="1" y="21745"/>
                    </a:cubicBezTo>
                    <a:lnTo>
                      <a:pt x="18574" y="49766"/>
                    </a:lnTo>
                    <a:cubicBezTo>
                      <a:pt x="35250" y="39463"/>
                      <a:pt x="54898" y="33518"/>
                      <a:pt x="75892" y="33518"/>
                    </a:cubicBezTo>
                    <a:lnTo>
                      <a:pt x="76064" y="33518"/>
                    </a:lnTo>
                    <a:lnTo>
                      <a:pt x="7606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8612;p83"/>
              <p:cNvSpPr/>
              <p:nvPr/>
            </p:nvSpPr>
            <p:spPr>
              <a:xfrm>
                <a:off x="788438" y="3804252"/>
                <a:ext cx="361411" cy="363809"/>
              </a:xfrm>
              <a:custGeom>
                <a:avLst/>
                <a:gdLst/>
                <a:ahLst/>
                <a:cxnLst/>
                <a:rect l="l" t="t" r="r" b="b"/>
                <a:pathLst>
                  <a:path w="70657" h="71126" extrusionOk="0">
                    <a:moveTo>
                      <a:pt x="52084" y="0"/>
                    </a:moveTo>
                    <a:cubicBezTo>
                      <a:pt x="42959" y="5745"/>
                      <a:pt x="34518" y="12490"/>
                      <a:pt x="26904" y="20124"/>
                    </a:cubicBezTo>
                    <a:cubicBezTo>
                      <a:pt x="15828" y="31194"/>
                      <a:pt x="6800" y="43759"/>
                      <a:pt x="0" y="57373"/>
                    </a:cubicBezTo>
                    <a:lnTo>
                      <a:pt x="30704" y="71125"/>
                    </a:lnTo>
                    <a:cubicBezTo>
                      <a:pt x="39870" y="53401"/>
                      <a:pt x="53677" y="38504"/>
                      <a:pt x="70657" y="28021"/>
                    </a:cubicBezTo>
                    <a:lnTo>
                      <a:pt x="5208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E3E9E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8613;p83"/>
              <p:cNvSpPr/>
              <p:nvPr/>
            </p:nvSpPr>
            <p:spPr>
              <a:xfrm>
                <a:off x="712664" y="4097717"/>
                <a:ext cx="232830" cy="293432"/>
              </a:xfrm>
              <a:custGeom>
                <a:avLst/>
                <a:gdLst/>
                <a:ahLst/>
                <a:cxnLst/>
                <a:rect l="l" t="t" r="r" b="b"/>
                <a:pathLst>
                  <a:path w="45519" h="57367" extrusionOk="0">
                    <a:moveTo>
                      <a:pt x="14814" y="0"/>
                    </a:moveTo>
                    <a:cubicBezTo>
                      <a:pt x="5966" y="17697"/>
                      <a:pt x="890" y="37152"/>
                      <a:pt x="0" y="57366"/>
                    </a:cubicBezTo>
                    <a:lnTo>
                      <a:pt x="33566" y="57366"/>
                    </a:lnTo>
                    <a:cubicBezTo>
                      <a:pt x="34442" y="42152"/>
                      <a:pt x="38511" y="27283"/>
                      <a:pt x="45518" y="13745"/>
                    </a:cubicBezTo>
                    <a:lnTo>
                      <a:pt x="14814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" name="Google Shape;8627;p83"/>
          <p:cNvGrpSpPr/>
          <p:nvPr/>
        </p:nvGrpSpPr>
        <p:grpSpPr>
          <a:xfrm>
            <a:off x="3761769" y="2550839"/>
            <a:ext cx="1324924" cy="678083"/>
            <a:chOff x="2413923" y="3711366"/>
            <a:chExt cx="1374117" cy="703260"/>
          </a:xfrm>
        </p:grpSpPr>
        <p:grpSp>
          <p:nvGrpSpPr>
            <p:cNvPr id="27" name="Google Shape;8628;p83"/>
            <p:cNvGrpSpPr/>
            <p:nvPr/>
          </p:nvGrpSpPr>
          <p:grpSpPr>
            <a:xfrm>
              <a:off x="2413923" y="3711366"/>
              <a:ext cx="1374117" cy="703260"/>
              <a:chOff x="2413923" y="3711366"/>
              <a:chExt cx="1374117" cy="703260"/>
            </a:xfrm>
          </p:grpSpPr>
          <p:sp>
            <p:nvSpPr>
              <p:cNvPr id="31" name="Google Shape;8629;p83"/>
              <p:cNvSpPr/>
              <p:nvPr/>
            </p:nvSpPr>
            <p:spPr>
              <a:xfrm>
                <a:off x="2484774" y="3827200"/>
                <a:ext cx="1231201" cy="587426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2" name="Google Shape;8630;p83"/>
              <p:cNvGrpSpPr/>
              <p:nvPr/>
            </p:nvGrpSpPr>
            <p:grpSpPr>
              <a:xfrm>
                <a:off x="2600284" y="3808654"/>
                <a:ext cx="234506" cy="138009"/>
                <a:chOff x="2600284" y="3808654"/>
                <a:chExt cx="234506" cy="138009"/>
              </a:xfrm>
            </p:grpSpPr>
            <p:sp>
              <p:nvSpPr>
                <p:cNvPr id="45" name="Google Shape;8631;p83"/>
                <p:cNvSpPr/>
                <p:nvPr/>
              </p:nvSpPr>
              <p:spPr>
                <a:xfrm>
                  <a:off x="2767890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6" name="Google Shape;8632;p83"/>
                <p:cNvCxnSpPr/>
                <p:nvPr/>
              </p:nvCxnSpPr>
              <p:spPr>
                <a:xfrm rot="10800000">
                  <a:off x="2600284" y="3808654"/>
                  <a:ext cx="201000" cy="723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" name="Google Shape;8633;p83"/>
              <p:cNvGrpSpPr/>
              <p:nvPr/>
            </p:nvGrpSpPr>
            <p:grpSpPr>
              <a:xfrm>
                <a:off x="3359659" y="3805664"/>
                <a:ext cx="232294" cy="141000"/>
                <a:chOff x="3359659" y="3805664"/>
                <a:chExt cx="232294" cy="141000"/>
              </a:xfrm>
            </p:grpSpPr>
            <p:sp>
              <p:nvSpPr>
                <p:cNvPr id="43" name="Google Shape;8634;p83"/>
                <p:cNvSpPr/>
                <p:nvPr/>
              </p:nvSpPr>
              <p:spPr>
                <a:xfrm>
                  <a:off x="3359659" y="3879764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4" name="Google Shape;8635;p83"/>
                <p:cNvCxnSpPr/>
                <p:nvPr/>
              </p:nvCxnSpPr>
              <p:spPr>
                <a:xfrm rot="10800000" flipH="1">
                  <a:off x="3393053" y="3805664"/>
                  <a:ext cx="198900" cy="780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4" name="Google Shape;8636;p83"/>
              <p:cNvGrpSpPr/>
              <p:nvPr/>
            </p:nvGrpSpPr>
            <p:grpSpPr>
              <a:xfrm>
                <a:off x="3067316" y="3711366"/>
                <a:ext cx="66900" cy="166809"/>
                <a:chOff x="3067316" y="3711366"/>
                <a:chExt cx="66900" cy="166809"/>
              </a:xfrm>
            </p:grpSpPr>
            <p:sp>
              <p:nvSpPr>
                <p:cNvPr id="41" name="Google Shape;8637;p83"/>
                <p:cNvSpPr/>
                <p:nvPr/>
              </p:nvSpPr>
              <p:spPr>
                <a:xfrm>
                  <a:off x="3067316" y="381127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2" name="Google Shape;8638;p83"/>
                <p:cNvCxnSpPr/>
                <p:nvPr/>
              </p:nvCxnSpPr>
              <p:spPr>
                <a:xfrm rot="-5400000">
                  <a:off x="3050460" y="3761616"/>
                  <a:ext cx="1011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5" name="Google Shape;8639;p83"/>
              <p:cNvGrpSpPr/>
              <p:nvPr/>
            </p:nvGrpSpPr>
            <p:grpSpPr>
              <a:xfrm>
                <a:off x="2413923" y="4058666"/>
                <a:ext cx="224119" cy="66900"/>
                <a:chOff x="2413923" y="4058666"/>
                <a:chExt cx="224119" cy="66900"/>
              </a:xfrm>
            </p:grpSpPr>
            <p:sp>
              <p:nvSpPr>
                <p:cNvPr id="39" name="Google Shape;8640;p83"/>
                <p:cNvSpPr/>
                <p:nvPr/>
              </p:nvSpPr>
              <p:spPr>
                <a:xfrm>
                  <a:off x="2571142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40" name="Google Shape;8641;p83"/>
                <p:cNvCxnSpPr/>
                <p:nvPr/>
              </p:nvCxnSpPr>
              <p:spPr>
                <a:xfrm flipH="1">
                  <a:off x="2413923" y="4092060"/>
                  <a:ext cx="1596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6" name="Google Shape;8642;p83"/>
              <p:cNvGrpSpPr/>
              <p:nvPr/>
            </p:nvGrpSpPr>
            <p:grpSpPr>
              <a:xfrm>
                <a:off x="3564643" y="4058666"/>
                <a:ext cx="223397" cy="66900"/>
                <a:chOff x="3564643" y="4058666"/>
                <a:chExt cx="223397" cy="66900"/>
              </a:xfrm>
            </p:grpSpPr>
            <p:sp>
              <p:nvSpPr>
                <p:cNvPr id="37" name="Google Shape;8643;p83"/>
                <p:cNvSpPr/>
                <p:nvPr/>
              </p:nvSpPr>
              <p:spPr>
                <a:xfrm>
                  <a:off x="3564643" y="4058666"/>
                  <a:ext cx="66900" cy="66900"/>
                </a:xfrm>
                <a:prstGeom prst="ellipse">
                  <a:avLst/>
                </a:prstGeom>
                <a:solidFill>
                  <a:srgbClr val="869FB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cxnSp>
              <p:nvCxnSpPr>
                <p:cNvPr id="38" name="Google Shape;8644;p83"/>
                <p:cNvCxnSpPr/>
                <p:nvPr/>
              </p:nvCxnSpPr>
              <p:spPr>
                <a:xfrm>
                  <a:off x="3630240" y="4092060"/>
                  <a:ext cx="157800" cy="600"/>
                </a:xfrm>
                <a:prstGeom prst="bentConnector3">
                  <a:avLst>
                    <a:gd name="adj1" fmla="val 50000"/>
                  </a:avLst>
                </a:prstGeom>
                <a:noFill/>
                <a:ln w="19050" cap="flat" cmpd="sng">
                  <a:solidFill>
                    <a:srgbClr val="869FB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28" name="Google Shape;8645;p83"/>
            <p:cNvGrpSpPr/>
            <p:nvPr/>
          </p:nvGrpSpPr>
          <p:grpSpPr>
            <a:xfrm>
              <a:off x="2633353" y="3965763"/>
              <a:ext cx="933975" cy="445687"/>
              <a:chOff x="2633353" y="3965763"/>
              <a:chExt cx="933975" cy="445687"/>
            </a:xfrm>
          </p:grpSpPr>
          <p:sp>
            <p:nvSpPr>
              <p:cNvPr id="29" name="Google Shape;8646;p83"/>
              <p:cNvSpPr/>
              <p:nvPr/>
            </p:nvSpPr>
            <p:spPr>
              <a:xfrm>
                <a:off x="2633353" y="3965763"/>
                <a:ext cx="933975" cy="445687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8647;p83"/>
              <p:cNvSpPr/>
              <p:nvPr/>
            </p:nvSpPr>
            <p:spPr>
              <a:xfrm>
                <a:off x="2702006" y="4030399"/>
                <a:ext cx="798496" cy="381051"/>
              </a:xfrm>
              <a:custGeom>
                <a:avLst/>
                <a:gdLst/>
                <a:ahLst/>
                <a:cxnLst/>
                <a:rect l="l" t="t" r="r" b="b"/>
                <a:pathLst>
                  <a:path w="66087" h="33020" extrusionOk="0">
                    <a:moveTo>
                      <a:pt x="33019" y="0"/>
                    </a:moveTo>
                    <a:cubicBezTo>
                      <a:pt x="14818" y="0"/>
                      <a:pt x="0" y="14808"/>
                      <a:pt x="0" y="33019"/>
                    </a:cubicBezTo>
                    <a:lnTo>
                      <a:pt x="1659" y="33019"/>
                    </a:lnTo>
                    <a:cubicBezTo>
                      <a:pt x="1659" y="15718"/>
                      <a:pt x="15718" y="1659"/>
                      <a:pt x="33019" y="1659"/>
                    </a:cubicBezTo>
                    <a:cubicBezTo>
                      <a:pt x="50321" y="1659"/>
                      <a:pt x="64427" y="15718"/>
                      <a:pt x="64427" y="33019"/>
                    </a:cubicBezTo>
                    <a:lnTo>
                      <a:pt x="66086" y="33019"/>
                    </a:lnTo>
                    <a:cubicBezTo>
                      <a:pt x="66086" y="14808"/>
                      <a:pt x="51269" y="0"/>
                      <a:pt x="330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47"/>
          <p:cNvGrpSpPr/>
          <p:nvPr/>
        </p:nvGrpSpPr>
        <p:grpSpPr>
          <a:xfrm>
            <a:off x="152400" y="1942226"/>
            <a:ext cx="3097734" cy="2036988"/>
            <a:chOff x="235800" y="830650"/>
            <a:chExt cx="6978450" cy="4588844"/>
          </a:xfrm>
        </p:grpSpPr>
        <p:sp>
          <p:nvSpPr>
            <p:cNvPr id="504" name="Google Shape;504;p47"/>
            <p:cNvSpPr/>
            <p:nvPr/>
          </p:nvSpPr>
          <p:spPr>
            <a:xfrm>
              <a:off x="235800" y="1224769"/>
              <a:ext cx="2592225" cy="4194725"/>
            </a:xfrm>
            <a:custGeom>
              <a:avLst/>
              <a:gdLst/>
              <a:ahLst/>
              <a:cxnLst/>
              <a:rect l="l" t="t" r="r" b="b"/>
              <a:pathLst>
                <a:path w="103689" h="167789" extrusionOk="0">
                  <a:moveTo>
                    <a:pt x="13807" y="0"/>
                  </a:moveTo>
                  <a:cubicBezTo>
                    <a:pt x="11526" y="0"/>
                    <a:pt x="9194" y="921"/>
                    <a:pt x="7431" y="2357"/>
                  </a:cubicBezTo>
                  <a:cubicBezTo>
                    <a:pt x="6418" y="3183"/>
                    <a:pt x="7559" y="5231"/>
                    <a:pt x="8433" y="6203"/>
                  </a:cubicBezTo>
                  <a:cubicBezTo>
                    <a:pt x="9308" y="7175"/>
                    <a:pt x="10393" y="8259"/>
                    <a:pt x="10189" y="9549"/>
                  </a:cubicBezTo>
                  <a:cubicBezTo>
                    <a:pt x="9355" y="9975"/>
                    <a:pt x="8287" y="10084"/>
                    <a:pt x="7292" y="10084"/>
                  </a:cubicBezTo>
                  <a:cubicBezTo>
                    <a:pt x="7024" y="10084"/>
                    <a:pt x="6762" y="10076"/>
                    <a:pt x="6511" y="10065"/>
                  </a:cubicBezTo>
                  <a:cubicBezTo>
                    <a:pt x="6102" y="10046"/>
                    <a:pt x="5686" y="9992"/>
                    <a:pt x="5277" y="9992"/>
                  </a:cubicBezTo>
                  <a:cubicBezTo>
                    <a:pt x="4990" y="9992"/>
                    <a:pt x="4705" y="10019"/>
                    <a:pt x="4430" y="10104"/>
                  </a:cubicBezTo>
                  <a:cubicBezTo>
                    <a:pt x="3763" y="10310"/>
                    <a:pt x="3182" y="11034"/>
                    <a:pt x="3440" y="11683"/>
                  </a:cubicBezTo>
                  <a:cubicBezTo>
                    <a:pt x="2981" y="12481"/>
                    <a:pt x="2431" y="12899"/>
                    <a:pt x="2962" y="13650"/>
                  </a:cubicBezTo>
                  <a:cubicBezTo>
                    <a:pt x="3377" y="14235"/>
                    <a:pt x="4081" y="14716"/>
                    <a:pt x="4076" y="15434"/>
                  </a:cubicBezTo>
                  <a:cubicBezTo>
                    <a:pt x="4071" y="16003"/>
                    <a:pt x="3591" y="16462"/>
                    <a:pt x="3082" y="16719"/>
                  </a:cubicBezTo>
                  <a:cubicBezTo>
                    <a:pt x="2572" y="16973"/>
                    <a:pt x="2000" y="17102"/>
                    <a:pt x="1518" y="17408"/>
                  </a:cubicBezTo>
                  <a:cubicBezTo>
                    <a:pt x="13" y="18366"/>
                    <a:pt x="0" y="20519"/>
                    <a:pt x="159" y="22295"/>
                  </a:cubicBezTo>
                  <a:cubicBezTo>
                    <a:pt x="1133" y="23491"/>
                    <a:pt x="1285" y="25550"/>
                    <a:pt x="817" y="27017"/>
                  </a:cubicBezTo>
                  <a:cubicBezTo>
                    <a:pt x="639" y="27577"/>
                    <a:pt x="351" y="28172"/>
                    <a:pt x="552" y="28724"/>
                  </a:cubicBezTo>
                  <a:cubicBezTo>
                    <a:pt x="782" y="29356"/>
                    <a:pt x="1526" y="29605"/>
                    <a:pt x="2177" y="29773"/>
                  </a:cubicBezTo>
                  <a:cubicBezTo>
                    <a:pt x="2891" y="29958"/>
                    <a:pt x="3669" y="30130"/>
                    <a:pt x="4408" y="30130"/>
                  </a:cubicBezTo>
                  <a:cubicBezTo>
                    <a:pt x="5109" y="30130"/>
                    <a:pt x="5775" y="29975"/>
                    <a:pt x="6314" y="29528"/>
                  </a:cubicBezTo>
                  <a:cubicBezTo>
                    <a:pt x="7583" y="28478"/>
                    <a:pt x="9157" y="28121"/>
                    <a:pt x="10834" y="28121"/>
                  </a:cubicBezTo>
                  <a:cubicBezTo>
                    <a:pt x="13016" y="28121"/>
                    <a:pt x="15374" y="28725"/>
                    <a:pt x="17464" y="29196"/>
                  </a:cubicBezTo>
                  <a:cubicBezTo>
                    <a:pt x="18740" y="29482"/>
                    <a:pt x="20083" y="29952"/>
                    <a:pt x="20830" y="31028"/>
                  </a:cubicBezTo>
                  <a:cubicBezTo>
                    <a:pt x="21824" y="32461"/>
                    <a:pt x="21400" y="34451"/>
                    <a:pt x="20580" y="35993"/>
                  </a:cubicBezTo>
                  <a:cubicBezTo>
                    <a:pt x="19762" y="37533"/>
                    <a:pt x="18587" y="38903"/>
                    <a:pt x="18068" y="40567"/>
                  </a:cubicBezTo>
                  <a:cubicBezTo>
                    <a:pt x="17582" y="42129"/>
                    <a:pt x="17717" y="43806"/>
                    <a:pt x="17859" y="45436"/>
                  </a:cubicBezTo>
                  <a:cubicBezTo>
                    <a:pt x="18032" y="47441"/>
                    <a:pt x="18242" y="49554"/>
                    <a:pt x="19405" y="51198"/>
                  </a:cubicBezTo>
                  <a:cubicBezTo>
                    <a:pt x="20624" y="52922"/>
                    <a:pt x="21392" y="55494"/>
                    <a:pt x="21294" y="57601"/>
                  </a:cubicBezTo>
                  <a:cubicBezTo>
                    <a:pt x="21216" y="59294"/>
                    <a:pt x="20619" y="60958"/>
                    <a:pt x="20775" y="62645"/>
                  </a:cubicBezTo>
                  <a:cubicBezTo>
                    <a:pt x="21057" y="65704"/>
                    <a:pt x="23699" y="67999"/>
                    <a:pt x="26397" y="69471"/>
                  </a:cubicBezTo>
                  <a:cubicBezTo>
                    <a:pt x="29219" y="71013"/>
                    <a:pt x="31651" y="73637"/>
                    <a:pt x="32623" y="76701"/>
                  </a:cubicBezTo>
                  <a:cubicBezTo>
                    <a:pt x="33112" y="78241"/>
                    <a:pt x="33257" y="79868"/>
                    <a:pt x="33688" y="81425"/>
                  </a:cubicBezTo>
                  <a:cubicBezTo>
                    <a:pt x="34432" y="84119"/>
                    <a:pt x="36051" y="86565"/>
                    <a:pt x="38239" y="88307"/>
                  </a:cubicBezTo>
                  <a:cubicBezTo>
                    <a:pt x="39834" y="89575"/>
                    <a:pt x="42451" y="90023"/>
                    <a:pt x="44455" y="90388"/>
                  </a:cubicBezTo>
                  <a:cubicBezTo>
                    <a:pt x="45495" y="90578"/>
                    <a:pt x="46617" y="90728"/>
                    <a:pt x="47400" y="91437"/>
                  </a:cubicBezTo>
                  <a:cubicBezTo>
                    <a:pt x="47762" y="91764"/>
                    <a:pt x="48023" y="92187"/>
                    <a:pt x="48369" y="92530"/>
                  </a:cubicBezTo>
                  <a:cubicBezTo>
                    <a:pt x="50044" y="94188"/>
                    <a:pt x="53127" y="93507"/>
                    <a:pt x="54821" y="95145"/>
                  </a:cubicBezTo>
                  <a:cubicBezTo>
                    <a:pt x="55259" y="95566"/>
                    <a:pt x="55558" y="96107"/>
                    <a:pt x="55941" y="96579"/>
                  </a:cubicBezTo>
                  <a:cubicBezTo>
                    <a:pt x="56887" y="97736"/>
                    <a:pt x="58370" y="98428"/>
                    <a:pt x="59861" y="98428"/>
                  </a:cubicBezTo>
                  <a:cubicBezTo>
                    <a:pt x="60003" y="98428"/>
                    <a:pt x="60145" y="98421"/>
                    <a:pt x="60286" y="98409"/>
                  </a:cubicBezTo>
                  <a:lnTo>
                    <a:pt x="60286" y="98409"/>
                  </a:lnTo>
                  <a:cubicBezTo>
                    <a:pt x="59905" y="99653"/>
                    <a:pt x="61397" y="101114"/>
                    <a:pt x="60936" y="102330"/>
                  </a:cubicBezTo>
                  <a:cubicBezTo>
                    <a:pt x="60565" y="103312"/>
                    <a:pt x="59445" y="103741"/>
                    <a:pt x="58674" y="104452"/>
                  </a:cubicBezTo>
                  <a:cubicBezTo>
                    <a:pt x="57337" y="105685"/>
                    <a:pt x="57129" y="107795"/>
                    <a:pt x="57705" y="109521"/>
                  </a:cubicBezTo>
                  <a:cubicBezTo>
                    <a:pt x="58282" y="111246"/>
                    <a:pt x="59498" y="112671"/>
                    <a:pt x="60717" y="114022"/>
                  </a:cubicBezTo>
                  <a:cubicBezTo>
                    <a:pt x="62978" y="116530"/>
                    <a:pt x="65696" y="117746"/>
                    <a:pt x="68148" y="120066"/>
                  </a:cubicBezTo>
                  <a:cubicBezTo>
                    <a:pt x="70420" y="122216"/>
                    <a:pt x="70937" y="125696"/>
                    <a:pt x="70438" y="128784"/>
                  </a:cubicBezTo>
                  <a:cubicBezTo>
                    <a:pt x="69938" y="131872"/>
                    <a:pt x="68585" y="134744"/>
                    <a:pt x="67620" y="137718"/>
                  </a:cubicBezTo>
                  <a:cubicBezTo>
                    <a:pt x="65814" y="143276"/>
                    <a:pt x="65376" y="149382"/>
                    <a:pt x="67102" y="154963"/>
                  </a:cubicBezTo>
                  <a:cubicBezTo>
                    <a:pt x="68828" y="160546"/>
                    <a:pt x="72869" y="165522"/>
                    <a:pt x="78283" y="167717"/>
                  </a:cubicBezTo>
                  <a:cubicBezTo>
                    <a:pt x="78404" y="167766"/>
                    <a:pt x="78530" y="167788"/>
                    <a:pt x="78658" y="167788"/>
                  </a:cubicBezTo>
                  <a:cubicBezTo>
                    <a:pt x="79167" y="167788"/>
                    <a:pt x="79705" y="167444"/>
                    <a:pt x="80056" y="167066"/>
                  </a:cubicBezTo>
                  <a:cubicBezTo>
                    <a:pt x="80495" y="166591"/>
                    <a:pt x="80589" y="165833"/>
                    <a:pt x="80281" y="165265"/>
                  </a:cubicBezTo>
                  <a:cubicBezTo>
                    <a:pt x="79304" y="163467"/>
                    <a:pt x="77566" y="161932"/>
                    <a:pt x="76298" y="160326"/>
                  </a:cubicBezTo>
                  <a:cubicBezTo>
                    <a:pt x="75898" y="159821"/>
                    <a:pt x="75478" y="159248"/>
                    <a:pt x="75530" y="158607"/>
                  </a:cubicBezTo>
                  <a:cubicBezTo>
                    <a:pt x="75589" y="157886"/>
                    <a:pt x="76208" y="157367"/>
                    <a:pt x="76666" y="156807"/>
                  </a:cubicBezTo>
                  <a:cubicBezTo>
                    <a:pt x="77361" y="155947"/>
                    <a:pt x="77729" y="154867"/>
                    <a:pt x="77704" y="153762"/>
                  </a:cubicBezTo>
                  <a:cubicBezTo>
                    <a:pt x="77674" y="152733"/>
                    <a:pt x="77075" y="151726"/>
                    <a:pt x="77111" y="150697"/>
                  </a:cubicBezTo>
                  <a:cubicBezTo>
                    <a:pt x="77146" y="149667"/>
                    <a:pt x="77701" y="148583"/>
                    <a:pt x="78676" y="148251"/>
                  </a:cubicBezTo>
                  <a:cubicBezTo>
                    <a:pt x="79120" y="148100"/>
                    <a:pt x="79614" y="148115"/>
                    <a:pt x="80042" y="147926"/>
                  </a:cubicBezTo>
                  <a:cubicBezTo>
                    <a:pt x="81453" y="147303"/>
                    <a:pt x="81228" y="145153"/>
                    <a:pt x="82249" y="143996"/>
                  </a:cubicBezTo>
                  <a:cubicBezTo>
                    <a:pt x="82722" y="143460"/>
                    <a:pt x="83419" y="143193"/>
                    <a:pt x="84064" y="142883"/>
                  </a:cubicBezTo>
                  <a:cubicBezTo>
                    <a:pt x="86792" y="141571"/>
                    <a:pt x="89035" y="138972"/>
                    <a:pt x="89283" y="135957"/>
                  </a:cubicBezTo>
                  <a:cubicBezTo>
                    <a:pt x="89483" y="133544"/>
                    <a:pt x="88605" y="130615"/>
                    <a:pt x="90438" y="129034"/>
                  </a:cubicBezTo>
                  <a:cubicBezTo>
                    <a:pt x="91238" y="128344"/>
                    <a:pt x="92244" y="128199"/>
                    <a:pt x="93314" y="128199"/>
                  </a:cubicBezTo>
                  <a:cubicBezTo>
                    <a:pt x="94087" y="128199"/>
                    <a:pt x="94894" y="128275"/>
                    <a:pt x="95682" y="128275"/>
                  </a:cubicBezTo>
                  <a:cubicBezTo>
                    <a:pt x="96098" y="128275"/>
                    <a:pt x="96509" y="128254"/>
                    <a:pt x="96908" y="128189"/>
                  </a:cubicBezTo>
                  <a:cubicBezTo>
                    <a:pt x="97800" y="128044"/>
                    <a:pt x="98396" y="127214"/>
                    <a:pt x="98814" y="126412"/>
                  </a:cubicBezTo>
                  <a:cubicBezTo>
                    <a:pt x="99231" y="125609"/>
                    <a:pt x="99280" y="124658"/>
                    <a:pt x="99129" y="123766"/>
                  </a:cubicBezTo>
                  <a:cubicBezTo>
                    <a:pt x="98945" y="122668"/>
                    <a:pt x="98473" y="121597"/>
                    <a:pt x="98577" y="120489"/>
                  </a:cubicBezTo>
                  <a:cubicBezTo>
                    <a:pt x="98723" y="118930"/>
                    <a:pt x="99942" y="117730"/>
                    <a:pt x="100886" y="116480"/>
                  </a:cubicBezTo>
                  <a:cubicBezTo>
                    <a:pt x="102003" y="114998"/>
                    <a:pt x="102797" y="113297"/>
                    <a:pt x="103214" y="111488"/>
                  </a:cubicBezTo>
                  <a:cubicBezTo>
                    <a:pt x="103689" y="109429"/>
                    <a:pt x="102371" y="106997"/>
                    <a:pt x="100524" y="105970"/>
                  </a:cubicBezTo>
                  <a:cubicBezTo>
                    <a:pt x="98677" y="104943"/>
                    <a:pt x="96462" y="104915"/>
                    <a:pt x="94350" y="104853"/>
                  </a:cubicBezTo>
                  <a:cubicBezTo>
                    <a:pt x="92237" y="104794"/>
                    <a:pt x="89999" y="104633"/>
                    <a:pt x="88273" y="103414"/>
                  </a:cubicBezTo>
                  <a:cubicBezTo>
                    <a:pt x="86692" y="102296"/>
                    <a:pt x="85799" y="100469"/>
                    <a:pt x="84550" y="98991"/>
                  </a:cubicBezTo>
                  <a:cubicBezTo>
                    <a:pt x="82441" y="96497"/>
                    <a:pt x="79375" y="95057"/>
                    <a:pt x="76410" y="93690"/>
                  </a:cubicBezTo>
                  <a:cubicBezTo>
                    <a:pt x="75559" y="93298"/>
                    <a:pt x="74630" y="92901"/>
                    <a:pt x="73720" y="92901"/>
                  </a:cubicBezTo>
                  <a:cubicBezTo>
                    <a:pt x="73431" y="92901"/>
                    <a:pt x="73144" y="92941"/>
                    <a:pt x="72862" y="93034"/>
                  </a:cubicBezTo>
                  <a:cubicBezTo>
                    <a:pt x="72400" y="93185"/>
                    <a:pt x="71985" y="93473"/>
                    <a:pt x="71508" y="93564"/>
                  </a:cubicBezTo>
                  <a:cubicBezTo>
                    <a:pt x="71390" y="93586"/>
                    <a:pt x="71274" y="93597"/>
                    <a:pt x="71159" y="93597"/>
                  </a:cubicBezTo>
                  <a:cubicBezTo>
                    <a:pt x="70006" y="93597"/>
                    <a:pt x="69033" y="92520"/>
                    <a:pt x="67966" y="91944"/>
                  </a:cubicBezTo>
                  <a:cubicBezTo>
                    <a:pt x="67424" y="91651"/>
                    <a:pt x="66830" y="91518"/>
                    <a:pt x="66231" y="91518"/>
                  </a:cubicBezTo>
                  <a:cubicBezTo>
                    <a:pt x="64138" y="91518"/>
                    <a:pt x="61986" y="93147"/>
                    <a:pt x="61817" y="95293"/>
                  </a:cubicBezTo>
                  <a:cubicBezTo>
                    <a:pt x="61476" y="95410"/>
                    <a:pt x="61056" y="95468"/>
                    <a:pt x="60611" y="95468"/>
                  </a:cubicBezTo>
                  <a:cubicBezTo>
                    <a:pt x="59413" y="95468"/>
                    <a:pt x="58031" y="95047"/>
                    <a:pt x="57510" y="94228"/>
                  </a:cubicBezTo>
                  <a:cubicBezTo>
                    <a:pt x="56995" y="93419"/>
                    <a:pt x="56789" y="92287"/>
                    <a:pt x="55904" y="91918"/>
                  </a:cubicBezTo>
                  <a:cubicBezTo>
                    <a:pt x="55432" y="91722"/>
                    <a:pt x="54840" y="91796"/>
                    <a:pt x="54455" y="91458"/>
                  </a:cubicBezTo>
                  <a:cubicBezTo>
                    <a:pt x="53818" y="90898"/>
                    <a:pt x="54313" y="89881"/>
                    <a:pt x="54428" y="89040"/>
                  </a:cubicBezTo>
                  <a:cubicBezTo>
                    <a:pt x="54609" y="87696"/>
                    <a:pt x="53607" y="86419"/>
                    <a:pt x="52383" y="85834"/>
                  </a:cubicBezTo>
                  <a:cubicBezTo>
                    <a:pt x="51161" y="85249"/>
                    <a:pt x="49761" y="85202"/>
                    <a:pt x="48407" y="85159"/>
                  </a:cubicBezTo>
                  <a:cubicBezTo>
                    <a:pt x="47051" y="85115"/>
                    <a:pt x="45649" y="85054"/>
                    <a:pt x="44436" y="84447"/>
                  </a:cubicBezTo>
                  <a:cubicBezTo>
                    <a:pt x="42077" y="83264"/>
                    <a:pt x="41111" y="80063"/>
                    <a:pt x="42146" y="77635"/>
                  </a:cubicBezTo>
                  <a:cubicBezTo>
                    <a:pt x="43156" y="75267"/>
                    <a:pt x="45760" y="73783"/>
                    <a:pt x="48337" y="73783"/>
                  </a:cubicBezTo>
                  <a:cubicBezTo>
                    <a:pt x="48401" y="73783"/>
                    <a:pt x="48464" y="73784"/>
                    <a:pt x="48528" y="73786"/>
                  </a:cubicBezTo>
                  <a:cubicBezTo>
                    <a:pt x="51112" y="73862"/>
                    <a:pt x="53842" y="75749"/>
                    <a:pt x="53870" y="78335"/>
                  </a:cubicBezTo>
                  <a:cubicBezTo>
                    <a:pt x="53875" y="78746"/>
                    <a:pt x="54287" y="78928"/>
                    <a:pt x="54735" y="78928"/>
                  </a:cubicBezTo>
                  <a:cubicBezTo>
                    <a:pt x="55004" y="78928"/>
                    <a:pt x="55285" y="78863"/>
                    <a:pt x="55498" y="78741"/>
                  </a:cubicBezTo>
                  <a:cubicBezTo>
                    <a:pt x="56067" y="78416"/>
                    <a:pt x="56365" y="77760"/>
                    <a:pt x="56505" y="77119"/>
                  </a:cubicBezTo>
                  <a:cubicBezTo>
                    <a:pt x="56645" y="76478"/>
                    <a:pt x="56664" y="75812"/>
                    <a:pt x="56860" y="75186"/>
                  </a:cubicBezTo>
                  <a:cubicBezTo>
                    <a:pt x="57310" y="73749"/>
                    <a:pt x="58757" y="72690"/>
                    <a:pt x="60261" y="72690"/>
                  </a:cubicBezTo>
                  <a:cubicBezTo>
                    <a:pt x="60273" y="72690"/>
                    <a:pt x="60285" y="72690"/>
                    <a:pt x="60297" y="72690"/>
                  </a:cubicBezTo>
                  <a:cubicBezTo>
                    <a:pt x="60306" y="72690"/>
                    <a:pt x="60314" y="72690"/>
                    <a:pt x="60323" y="72690"/>
                  </a:cubicBezTo>
                  <a:cubicBezTo>
                    <a:pt x="61893" y="72690"/>
                    <a:pt x="62998" y="71122"/>
                    <a:pt x="64116" y="70013"/>
                  </a:cubicBezTo>
                  <a:cubicBezTo>
                    <a:pt x="65241" y="68896"/>
                    <a:pt x="65913" y="67214"/>
                    <a:pt x="65469" y="65693"/>
                  </a:cubicBezTo>
                  <a:cubicBezTo>
                    <a:pt x="65229" y="64873"/>
                    <a:pt x="64683" y="64046"/>
                    <a:pt x="64956" y="63238"/>
                  </a:cubicBezTo>
                  <a:cubicBezTo>
                    <a:pt x="65170" y="62604"/>
                    <a:pt x="65822" y="62237"/>
                    <a:pt x="66438" y="61978"/>
                  </a:cubicBezTo>
                  <a:cubicBezTo>
                    <a:pt x="67992" y="61328"/>
                    <a:pt x="69657" y="60995"/>
                    <a:pt x="71338" y="60995"/>
                  </a:cubicBezTo>
                  <a:cubicBezTo>
                    <a:pt x="71514" y="60995"/>
                    <a:pt x="71689" y="60998"/>
                    <a:pt x="71865" y="61005"/>
                  </a:cubicBezTo>
                  <a:cubicBezTo>
                    <a:pt x="71916" y="61008"/>
                    <a:pt x="71966" y="61009"/>
                    <a:pt x="72016" y="61009"/>
                  </a:cubicBezTo>
                  <a:cubicBezTo>
                    <a:pt x="73530" y="61009"/>
                    <a:pt x="74333" y="60016"/>
                    <a:pt x="75129" y="58671"/>
                  </a:cubicBezTo>
                  <a:cubicBezTo>
                    <a:pt x="75724" y="57667"/>
                    <a:pt x="75988" y="56400"/>
                    <a:pt x="76935" y="55719"/>
                  </a:cubicBezTo>
                  <a:cubicBezTo>
                    <a:pt x="77461" y="55341"/>
                    <a:pt x="78061" y="55227"/>
                    <a:pt x="78697" y="55227"/>
                  </a:cubicBezTo>
                  <a:cubicBezTo>
                    <a:pt x="79669" y="55227"/>
                    <a:pt x="80723" y="55493"/>
                    <a:pt x="81724" y="55493"/>
                  </a:cubicBezTo>
                  <a:cubicBezTo>
                    <a:pt x="81835" y="55493"/>
                    <a:pt x="81945" y="55490"/>
                    <a:pt x="82055" y="55483"/>
                  </a:cubicBezTo>
                  <a:cubicBezTo>
                    <a:pt x="84597" y="55311"/>
                    <a:pt x="86582" y="52458"/>
                    <a:pt x="85860" y="50015"/>
                  </a:cubicBezTo>
                  <a:cubicBezTo>
                    <a:pt x="85517" y="48852"/>
                    <a:pt x="84704" y="47901"/>
                    <a:pt x="84043" y="46884"/>
                  </a:cubicBezTo>
                  <a:cubicBezTo>
                    <a:pt x="83131" y="45481"/>
                    <a:pt x="82492" y="43918"/>
                    <a:pt x="82159" y="42277"/>
                  </a:cubicBezTo>
                  <a:cubicBezTo>
                    <a:pt x="81854" y="40773"/>
                    <a:pt x="81767" y="39118"/>
                    <a:pt x="80776" y="37947"/>
                  </a:cubicBezTo>
                  <a:cubicBezTo>
                    <a:pt x="79227" y="38020"/>
                    <a:pt x="77350" y="37975"/>
                    <a:pt x="75971" y="38686"/>
                  </a:cubicBezTo>
                  <a:cubicBezTo>
                    <a:pt x="75699" y="37108"/>
                    <a:pt x="75398" y="35461"/>
                    <a:pt x="74423" y="34192"/>
                  </a:cubicBezTo>
                  <a:cubicBezTo>
                    <a:pt x="73732" y="33291"/>
                    <a:pt x="72587" y="32657"/>
                    <a:pt x="71488" y="32657"/>
                  </a:cubicBezTo>
                  <a:cubicBezTo>
                    <a:pt x="71039" y="32657"/>
                    <a:pt x="70597" y="32763"/>
                    <a:pt x="70198" y="32999"/>
                  </a:cubicBezTo>
                  <a:cubicBezTo>
                    <a:pt x="68851" y="33794"/>
                    <a:pt x="68559" y="35642"/>
                    <a:pt x="68807" y="37187"/>
                  </a:cubicBezTo>
                  <a:cubicBezTo>
                    <a:pt x="69057" y="38731"/>
                    <a:pt x="69698" y="40227"/>
                    <a:pt x="69655" y="41791"/>
                  </a:cubicBezTo>
                  <a:cubicBezTo>
                    <a:pt x="69615" y="43336"/>
                    <a:pt x="68552" y="45042"/>
                    <a:pt x="67017" y="45042"/>
                  </a:cubicBezTo>
                  <a:cubicBezTo>
                    <a:pt x="66998" y="45042"/>
                    <a:pt x="66979" y="45041"/>
                    <a:pt x="66960" y="45041"/>
                  </a:cubicBezTo>
                  <a:cubicBezTo>
                    <a:pt x="66146" y="45019"/>
                    <a:pt x="65416" y="44522"/>
                    <a:pt x="64843" y="43941"/>
                  </a:cubicBezTo>
                  <a:cubicBezTo>
                    <a:pt x="64022" y="43112"/>
                    <a:pt x="63372" y="42052"/>
                    <a:pt x="62317" y="41553"/>
                  </a:cubicBezTo>
                  <a:cubicBezTo>
                    <a:pt x="61507" y="41171"/>
                    <a:pt x="60577" y="41179"/>
                    <a:pt x="59704" y="40982"/>
                  </a:cubicBezTo>
                  <a:cubicBezTo>
                    <a:pt x="56728" y="40316"/>
                    <a:pt x="54688" y="36902"/>
                    <a:pt x="55510" y="33965"/>
                  </a:cubicBezTo>
                  <a:cubicBezTo>
                    <a:pt x="56182" y="31564"/>
                    <a:pt x="58657" y="29882"/>
                    <a:pt x="61117" y="29882"/>
                  </a:cubicBezTo>
                  <a:cubicBezTo>
                    <a:pt x="61664" y="29882"/>
                    <a:pt x="62211" y="29966"/>
                    <a:pt x="62737" y="30143"/>
                  </a:cubicBezTo>
                  <a:cubicBezTo>
                    <a:pt x="66237" y="28861"/>
                    <a:pt x="67660" y="24447"/>
                    <a:pt x="66265" y="20991"/>
                  </a:cubicBezTo>
                  <a:cubicBezTo>
                    <a:pt x="64868" y="17535"/>
                    <a:pt x="61115" y="15389"/>
                    <a:pt x="57392" y="15226"/>
                  </a:cubicBezTo>
                  <a:cubicBezTo>
                    <a:pt x="56302" y="15179"/>
                    <a:pt x="55191" y="15275"/>
                    <a:pt x="54134" y="15007"/>
                  </a:cubicBezTo>
                  <a:cubicBezTo>
                    <a:pt x="51145" y="14251"/>
                    <a:pt x="49582" y="10965"/>
                    <a:pt x="46980" y="9310"/>
                  </a:cubicBezTo>
                  <a:cubicBezTo>
                    <a:pt x="46287" y="8869"/>
                    <a:pt x="45224" y="8778"/>
                    <a:pt x="44079" y="8778"/>
                  </a:cubicBezTo>
                  <a:cubicBezTo>
                    <a:pt x="43277" y="8778"/>
                    <a:pt x="42435" y="8823"/>
                    <a:pt x="41651" y="8823"/>
                  </a:cubicBezTo>
                  <a:cubicBezTo>
                    <a:pt x="40795" y="8823"/>
                    <a:pt x="40007" y="8769"/>
                    <a:pt x="39418" y="8547"/>
                  </a:cubicBezTo>
                  <a:cubicBezTo>
                    <a:pt x="38499" y="8200"/>
                    <a:pt x="37525" y="8023"/>
                    <a:pt x="36546" y="8023"/>
                  </a:cubicBezTo>
                  <a:cubicBezTo>
                    <a:pt x="36275" y="8023"/>
                    <a:pt x="36003" y="8037"/>
                    <a:pt x="35731" y="8064"/>
                  </a:cubicBezTo>
                  <a:cubicBezTo>
                    <a:pt x="34635" y="9104"/>
                    <a:pt x="32585" y="9398"/>
                    <a:pt x="31077" y="9499"/>
                  </a:cubicBezTo>
                  <a:cubicBezTo>
                    <a:pt x="29526" y="7990"/>
                    <a:pt x="27655" y="6585"/>
                    <a:pt x="25725" y="5605"/>
                  </a:cubicBezTo>
                  <a:cubicBezTo>
                    <a:pt x="24435" y="4951"/>
                    <a:pt x="22930" y="4260"/>
                    <a:pt x="22532" y="2870"/>
                  </a:cubicBezTo>
                  <a:cubicBezTo>
                    <a:pt x="22012" y="1053"/>
                    <a:pt x="19376" y="125"/>
                    <a:pt x="17200" y="125"/>
                  </a:cubicBezTo>
                  <a:cubicBezTo>
                    <a:pt x="16716" y="125"/>
                    <a:pt x="16254" y="171"/>
                    <a:pt x="15844" y="263"/>
                  </a:cubicBezTo>
                  <a:cubicBezTo>
                    <a:pt x="15181" y="84"/>
                    <a:pt x="14496" y="0"/>
                    <a:pt x="13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7"/>
            <p:cNvSpPr/>
            <p:nvPr/>
          </p:nvSpPr>
          <p:spPr>
            <a:xfrm>
              <a:off x="2370225" y="830650"/>
              <a:ext cx="1016975" cy="1158500"/>
            </a:xfrm>
            <a:custGeom>
              <a:avLst/>
              <a:gdLst/>
              <a:ahLst/>
              <a:cxnLst/>
              <a:rect l="l" t="t" r="r" b="b"/>
              <a:pathLst>
                <a:path w="40679" h="46340" extrusionOk="0">
                  <a:moveTo>
                    <a:pt x="15780" y="0"/>
                  </a:moveTo>
                  <a:cubicBezTo>
                    <a:pt x="14989" y="0"/>
                    <a:pt x="14213" y="109"/>
                    <a:pt x="13470" y="421"/>
                  </a:cubicBezTo>
                  <a:cubicBezTo>
                    <a:pt x="9879" y="1928"/>
                    <a:pt x="10933" y="5468"/>
                    <a:pt x="8580" y="7572"/>
                  </a:cubicBezTo>
                  <a:cubicBezTo>
                    <a:pt x="6546" y="9390"/>
                    <a:pt x="2788" y="7963"/>
                    <a:pt x="1150" y="10460"/>
                  </a:cubicBezTo>
                  <a:cubicBezTo>
                    <a:pt x="0" y="12215"/>
                    <a:pt x="1289" y="14606"/>
                    <a:pt x="2962" y="15871"/>
                  </a:cubicBezTo>
                  <a:cubicBezTo>
                    <a:pt x="4636" y="17135"/>
                    <a:pt x="6731" y="17894"/>
                    <a:pt x="8056" y="19522"/>
                  </a:cubicBezTo>
                  <a:cubicBezTo>
                    <a:pt x="10183" y="22136"/>
                    <a:pt x="9577" y="26004"/>
                    <a:pt x="8413" y="29169"/>
                  </a:cubicBezTo>
                  <a:cubicBezTo>
                    <a:pt x="7247" y="32332"/>
                    <a:pt x="5603" y="35532"/>
                    <a:pt x="6005" y="38881"/>
                  </a:cubicBezTo>
                  <a:cubicBezTo>
                    <a:pt x="6193" y="40459"/>
                    <a:pt x="6837" y="41956"/>
                    <a:pt x="7675" y="43307"/>
                  </a:cubicBezTo>
                  <a:cubicBezTo>
                    <a:pt x="8488" y="44615"/>
                    <a:pt x="9597" y="45873"/>
                    <a:pt x="11095" y="46235"/>
                  </a:cubicBezTo>
                  <a:cubicBezTo>
                    <a:pt x="11391" y="46306"/>
                    <a:pt x="11688" y="46339"/>
                    <a:pt x="11983" y="46339"/>
                  </a:cubicBezTo>
                  <a:cubicBezTo>
                    <a:pt x="13586" y="46339"/>
                    <a:pt x="15150" y="45367"/>
                    <a:pt x="16368" y="44250"/>
                  </a:cubicBezTo>
                  <a:cubicBezTo>
                    <a:pt x="17812" y="42927"/>
                    <a:pt x="19065" y="41325"/>
                    <a:pt x="20822" y="40465"/>
                  </a:cubicBezTo>
                  <a:cubicBezTo>
                    <a:pt x="23353" y="39224"/>
                    <a:pt x="26610" y="39686"/>
                    <a:pt x="28815" y="37929"/>
                  </a:cubicBezTo>
                  <a:cubicBezTo>
                    <a:pt x="31544" y="35754"/>
                    <a:pt x="31140" y="31606"/>
                    <a:pt x="31890" y="28199"/>
                  </a:cubicBezTo>
                  <a:cubicBezTo>
                    <a:pt x="33150" y="22476"/>
                    <a:pt x="38102" y="18249"/>
                    <a:pt x="40038" y="12718"/>
                  </a:cubicBezTo>
                  <a:cubicBezTo>
                    <a:pt x="40418" y="11636"/>
                    <a:pt x="40679" y="10499"/>
                    <a:pt x="40652" y="9352"/>
                  </a:cubicBezTo>
                  <a:cubicBezTo>
                    <a:pt x="40569" y="5649"/>
                    <a:pt x="37449" y="2571"/>
                    <a:pt x="33956" y="1339"/>
                  </a:cubicBezTo>
                  <a:cubicBezTo>
                    <a:pt x="31938" y="627"/>
                    <a:pt x="29911" y="457"/>
                    <a:pt x="27871" y="457"/>
                  </a:cubicBezTo>
                  <a:cubicBezTo>
                    <a:pt x="26007" y="457"/>
                    <a:pt x="24132" y="599"/>
                    <a:pt x="22245" y="599"/>
                  </a:cubicBezTo>
                  <a:cubicBezTo>
                    <a:pt x="21785" y="599"/>
                    <a:pt x="21325" y="591"/>
                    <a:pt x="20863" y="570"/>
                  </a:cubicBezTo>
                  <a:cubicBezTo>
                    <a:pt x="19225" y="496"/>
                    <a:pt x="17470" y="0"/>
                    <a:pt x="157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7"/>
            <p:cNvSpPr/>
            <p:nvPr/>
          </p:nvSpPr>
          <p:spPr>
            <a:xfrm>
              <a:off x="3143325" y="1089650"/>
              <a:ext cx="4064350" cy="3503975"/>
            </a:xfrm>
            <a:custGeom>
              <a:avLst/>
              <a:gdLst/>
              <a:ahLst/>
              <a:cxnLst/>
              <a:rect l="l" t="t" r="r" b="b"/>
              <a:pathLst>
                <a:path w="162574" h="140159" extrusionOk="0">
                  <a:moveTo>
                    <a:pt x="149391" y="0"/>
                  </a:moveTo>
                  <a:cubicBezTo>
                    <a:pt x="148360" y="0"/>
                    <a:pt x="147330" y="156"/>
                    <a:pt x="146349" y="477"/>
                  </a:cubicBezTo>
                  <a:cubicBezTo>
                    <a:pt x="145329" y="812"/>
                    <a:pt x="144363" y="1309"/>
                    <a:pt x="143326" y="1583"/>
                  </a:cubicBezTo>
                  <a:cubicBezTo>
                    <a:pt x="142494" y="1801"/>
                    <a:pt x="141638" y="1870"/>
                    <a:pt x="140776" y="1870"/>
                  </a:cubicBezTo>
                  <a:cubicBezTo>
                    <a:pt x="140050" y="1870"/>
                    <a:pt x="139319" y="1821"/>
                    <a:pt x="138596" y="1772"/>
                  </a:cubicBezTo>
                  <a:lnTo>
                    <a:pt x="130106" y="1191"/>
                  </a:lnTo>
                  <a:cubicBezTo>
                    <a:pt x="129237" y="1132"/>
                    <a:pt x="128350" y="1076"/>
                    <a:pt x="127469" y="1076"/>
                  </a:cubicBezTo>
                  <a:cubicBezTo>
                    <a:pt x="125783" y="1076"/>
                    <a:pt x="124119" y="1281"/>
                    <a:pt x="122644" y="2056"/>
                  </a:cubicBezTo>
                  <a:cubicBezTo>
                    <a:pt x="119360" y="3782"/>
                    <a:pt x="117499" y="8084"/>
                    <a:pt x="113816" y="8529"/>
                  </a:cubicBezTo>
                  <a:cubicBezTo>
                    <a:pt x="113611" y="8554"/>
                    <a:pt x="113408" y="8566"/>
                    <a:pt x="113207" y="8566"/>
                  </a:cubicBezTo>
                  <a:cubicBezTo>
                    <a:pt x="110853" y="8566"/>
                    <a:pt x="108715" y="6973"/>
                    <a:pt x="106473" y="6087"/>
                  </a:cubicBezTo>
                  <a:cubicBezTo>
                    <a:pt x="105100" y="5543"/>
                    <a:pt x="103627" y="5279"/>
                    <a:pt x="102152" y="5279"/>
                  </a:cubicBezTo>
                  <a:cubicBezTo>
                    <a:pt x="99404" y="5279"/>
                    <a:pt x="96647" y="6196"/>
                    <a:pt x="94512" y="7933"/>
                  </a:cubicBezTo>
                  <a:cubicBezTo>
                    <a:pt x="93279" y="7304"/>
                    <a:pt x="93660" y="5468"/>
                    <a:pt x="93225" y="4153"/>
                  </a:cubicBezTo>
                  <a:cubicBezTo>
                    <a:pt x="92771" y="2782"/>
                    <a:pt x="91297" y="1954"/>
                    <a:pt x="89858" y="1828"/>
                  </a:cubicBezTo>
                  <a:cubicBezTo>
                    <a:pt x="89687" y="1813"/>
                    <a:pt x="89517" y="1806"/>
                    <a:pt x="89348" y="1806"/>
                  </a:cubicBezTo>
                  <a:cubicBezTo>
                    <a:pt x="88082" y="1806"/>
                    <a:pt x="86834" y="2194"/>
                    <a:pt x="85623" y="2590"/>
                  </a:cubicBezTo>
                  <a:cubicBezTo>
                    <a:pt x="82664" y="3556"/>
                    <a:pt x="79224" y="5204"/>
                    <a:pt x="78950" y="8303"/>
                  </a:cubicBezTo>
                  <a:cubicBezTo>
                    <a:pt x="78873" y="9176"/>
                    <a:pt x="79068" y="10104"/>
                    <a:pt x="78702" y="10900"/>
                  </a:cubicBezTo>
                  <a:cubicBezTo>
                    <a:pt x="78178" y="12033"/>
                    <a:pt x="76762" y="12408"/>
                    <a:pt x="75881" y="13291"/>
                  </a:cubicBezTo>
                  <a:cubicBezTo>
                    <a:pt x="74831" y="14345"/>
                    <a:pt x="74664" y="15971"/>
                    <a:pt x="74621" y="17458"/>
                  </a:cubicBezTo>
                  <a:cubicBezTo>
                    <a:pt x="74577" y="18944"/>
                    <a:pt x="74563" y="20541"/>
                    <a:pt x="73703" y="21754"/>
                  </a:cubicBezTo>
                  <a:cubicBezTo>
                    <a:pt x="73148" y="22537"/>
                    <a:pt x="71069" y="23068"/>
                    <a:pt x="69376" y="23068"/>
                  </a:cubicBezTo>
                  <a:cubicBezTo>
                    <a:pt x="68445" y="23068"/>
                    <a:pt x="67630" y="22907"/>
                    <a:pt x="67252" y="22539"/>
                  </a:cubicBezTo>
                  <a:cubicBezTo>
                    <a:pt x="66636" y="21940"/>
                    <a:pt x="65905" y="21693"/>
                    <a:pt x="65124" y="21693"/>
                  </a:cubicBezTo>
                  <a:cubicBezTo>
                    <a:pt x="63293" y="21693"/>
                    <a:pt x="61194" y="23048"/>
                    <a:pt x="59696" y="24392"/>
                  </a:cubicBezTo>
                  <a:lnTo>
                    <a:pt x="53326" y="30110"/>
                  </a:lnTo>
                  <a:cubicBezTo>
                    <a:pt x="51731" y="31541"/>
                    <a:pt x="50013" y="33034"/>
                    <a:pt x="47899" y="33389"/>
                  </a:cubicBezTo>
                  <a:cubicBezTo>
                    <a:pt x="47672" y="33427"/>
                    <a:pt x="47440" y="33446"/>
                    <a:pt x="47206" y="33446"/>
                  </a:cubicBezTo>
                  <a:cubicBezTo>
                    <a:pt x="45267" y="33446"/>
                    <a:pt x="43232" y="32171"/>
                    <a:pt x="43155" y="30259"/>
                  </a:cubicBezTo>
                  <a:cubicBezTo>
                    <a:pt x="43563" y="29875"/>
                    <a:pt x="44085" y="29761"/>
                    <a:pt x="44655" y="29761"/>
                  </a:cubicBezTo>
                  <a:cubicBezTo>
                    <a:pt x="45498" y="29761"/>
                    <a:pt x="46445" y="30012"/>
                    <a:pt x="47276" y="30012"/>
                  </a:cubicBezTo>
                  <a:cubicBezTo>
                    <a:pt x="47872" y="30012"/>
                    <a:pt x="48409" y="29883"/>
                    <a:pt x="48805" y="29438"/>
                  </a:cubicBezTo>
                  <a:cubicBezTo>
                    <a:pt x="49977" y="28121"/>
                    <a:pt x="48243" y="26238"/>
                    <a:pt x="46718" y="25356"/>
                  </a:cubicBezTo>
                  <a:cubicBezTo>
                    <a:pt x="43929" y="23744"/>
                    <a:pt x="41047" y="22101"/>
                    <a:pt x="37854" y="21667"/>
                  </a:cubicBezTo>
                  <a:cubicBezTo>
                    <a:pt x="37395" y="21605"/>
                    <a:pt x="36928" y="21573"/>
                    <a:pt x="36459" y="21573"/>
                  </a:cubicBezTo>
                  <a:cubicBezTo>
                    <a:pt x="33662" y="21573"/>
                    <a:pt x="30804" y="22696"/>
                    <a:pt x="29384" y="25062"/>
                  </a:cubicBezTo>
                  <a:cubicBezTo>
                    <a:pt x="27966" y="27426"/>
                    <a:pt x="28225" y="30512"/>
                    <a:pt x="26820" y="32884"/>
                  </a:cubicBezTo>
                  <a:cubicBezTo>
                    <a:pt x="25941" y="34369"/>
                    <a:pt x="24491" y="35431"/>
                    <a:pt x="23493" y="36839"/>
                  </a:cubicBezTo>
                  <a:cubicBezTo>
                    <a:pt x="22495" y="38247"/>
                    <a:pt x="22067" y="40372"/>
                    <a:pt x="23291" y="41591"/>
                  </a:cubicBezTo>
                  <a:cubicBezTo>
                    <a:pt x="24277" y="42574"/>
                    <a:pt x="25957" y="42576"/>
                    <a:pt x="26934" y="43568"/>
                  </a:cubicBezTo>
                  <a:cubicBezTo>
                    <a:pt x="27686" y="44334"/>
                    <a:pt x="27942" y="45612"/>
                    <a:pt x="28928" y="46032"/>
                  </a:cubicBezTo>
                  <a:cubicBezTo>
                    <a:pt x="29116" y="46112"/>
                    <a:pt x="29308" y="46149"/>
                    <a:pt x="29499" y="46149"/>
                  </a:cubicBezTo>
                  <a:cubicBezTo>
                    <a:pt x="30453" y="46149"/>
                    <a:pt x="31375" y="45228"/>
                    <a:pt x="31599" y="44232"/>
                  </a:cubicBezTo>
                  <a:cubicBezTo>
                    <a:pt x="31870" y="43035"/>
                    <a:pt x="31491" y="41803"/>
                    <a:pt x="31294" y="40594"/>
                  </a:cubicBezTo>
                  <a:cubicBezTo>
                    <a:pt x="30707" y="36976"/>
                    <a:pt x="32524" y="32527"/>
                    <a:pt x="36153" y="32010"/>
                  </a:cubicBezTo>
                  <a:cubicBezTo>
                    <a:pt x="36979" y="32041"/>
                    <a:pt x="37253" y="33221"/>
                    <a:pt x="36881" y="33960"/>
                  </a:cubicBezTo>
                  <a:cubicBezTo>
                    <a:pt x="36512" y="34700"/>
                    <a:pt x="35790" y="35213"/>
                    <a:pt x="35400" y="35941"/>
                  </a:cubicBezTo>
                  <a:cubicBezTo>
                    <a:pt x="34663" y="37314"/>
                    <a:pt x="35518" y="39272"/>
                    <a:pt x="37026" y="39667"/>
                  </a:cubicBezTo>
                  <a:cubicBezTo>
                    <a:pt x="38598" y="40078"/>
                    <a:pt x="41223" y="39748"/>
                    <a:pt x="41017" y="41358"/>
                  </a:cubicBezTo>
                  <a:cubicBezTo>
                    <a:pt x="40797" y="43068"/>
                    <a:pt x="37630" y="41948"/>
                    <a:pt x="36606" y="43336"/>
                  </a:cubicBezTo>
                  <a:cubicBezTo>
                    <a:pt x="36002" y="44155"/>
                    <a:pt x="36537" y="45296"/>
                    <a:pt x="36521" y="46313"/>
                  </a:cubicBezTo>
                  <a:cubicBezTo>
                    <a:pt x="36494" y="48303"/>
                    <a:pt x="34299" y="49599"/>
                    <a:pt x="32313" y="49739"/>
                  </a:cubicBezTo>
                  <a:cubicBezTo>
                    <a:pt x="32097" y="49755"/>
                    <a:pt x="31880" y="49762"/>
                    <a:pt x="31663" y="49762"/>
                  </a:cubicBezTo>
                  <a:cubicBezTo>
                    <a:pt x="30164" y="49762"/>
                    <a:pt x="28664" y="49439"/>
                    <a:pt x="27166" y="49439"/>
                  </a:cubicBezTo>
                  <a:cubicBezTo>
                    <a:pt x="26898" y="49439"/>
                    <a:pt x="26629" y="49449"/>
                    <a:pt x="26361" y="49474"/>
                  </a:cubicBezTo>
                  <a:cubicBezTo>
                    <a:pt x="24379" y="49654"/>
                    <a:pt x="22222" y="51058"/>
                    <a:pt x="22312" y="53044"/>
                  </a:cubicBezTo>
                  <a:cubicBezTo>
                    <a:pt x="19567" y="54331"/>
                    <a:pt x="16715" y="55374"/>
                    <a:pt x="13788" y="56164"/>
                  </a:cubicBezTo>
                  <a:cubicBezTo>
                    <a:pt x="13912" y="58317"/>
                    <a:pt x="17975" y="58517"/>
                    <a:pt x="17960" y="60675"/>
                  </a:cubicBezTo>
                  <a:cubicBezTo>
                    <a:pt x="17949" y="61887"/>
                    <a:pt x="16542" y="62556"/>
                    <a:pt x="15302" y="62556"/>
                  </a:cubicBezTo>
                  <a:cubicBezTo>
                    <a:pt x="15219" y="62556"/>
                    <a:pt x="15137" y="62553"/>
                    <a:pt x="15056" y="62547"/>
                  </a:cubicBezTo>
                  <a:cubicBezTo>
                    <a:pt x="14072" y="62475"/>
                    <a:pt x="13082" y="62160"/>
                    <a:pt x="12113" y="62160"/>
                  </a:cubicBezTo>
                  <a:cubicBezTo>
                    <a:pt x="11810" y="62160"/>
                    <a:pt x="11508" y="62191"/>
                    <a:pt x="11210" y="62270"/>
                  </a:cubicBezTo>
                  <a:cubicBezTo>
                    <a:pt x="9047" y="62839"/>
                    <a:pt x="8290" y="65880"/>
                    <a:pt x="9487" y="67769"/>
                  </a:cubicBezTo>
                  <a:cubicBezTo>
                    <a:pt x="10572" y="69481"/>
                    <a:pt x="12694" y="70258"/>
                    <a:pt x="14741" y="70258"/>
                  </a:cubicBezTo>
                  <a:cubicBezTo>
                    <a:pt x="14954" y="70258"/>
                    <a:pt x="15165" y="70249"/>
                    <a:pt x="15375" y="70233"/>
                  </a:cubicBezTo>
                  <a:cubicBezTo>
                    <a:pt x="16269" y="70162"/>
                    <a:pt x="17225" y="69924"/>
                    <a:pt x="17785" y="69223"/>
                  </a:cubicBezTo>
                  <a:cubicBezTo>
                    <a:pt x="18318" y="68554"/>
                    <a:pt x="18362" y="67634"/>
                    <a:pt x="18586" y="66808"/>
                  </a:cubicBezTo>
                  <a:cubicBezTo>
                    <a:pt x="19089" y="64960"/>
                    <a:pt x="20667" y="63445"/>
                    <a:pt x="22534" y="63019"/>
                  </a:cubicBezTo>
                  <a:cubicBezTo>
                    <a:pt x="23588" y="62778"/>
                    <a:pt x="24878" y="62758"/>
                    <a:pt x="25444" y="61839"/>
                  </a:cubicBezTo>
                  <a:cubicBezTo>
                    <a:pt x="27854" y="63143"/>
                    <a:pt x="29550" y="65685"/>
                    <a:pt x="29826" y="68413"/>
                  </a:cubicBezTo>
                  <a:cubicBezTo>
                    <a:pt x="30020" y="68663"/>
                    <a:pt x="30274" y="68770"/>
                    <a:pt x="30543" y="68770"/>
                  </a:cubicBezTo>
                  <a:cubicBezTo>
                    <a:pt x="31347" y="68770"/>
                    <a:pt x="32287" y="67809"/>
                    <a:pt x="32159" y="66868"/>
                  </a:cubicBezTo>
                  <a:cubicBezTo>
                    <a:pt x="31991" y="65614"/>
                    <a:pt x="30882" y="64743"/>
                    <a:pt x="30003" y="63834"/>
                  </a:cubicBezTo>
                  <a:cubicBezTo>
                    <a:pt x="29122" y="62923"/>
                    <a:pt x="28387" y="61510"/>
                    <a:pt x="29078" y="60448"/>
                  </a:cubicBezTo>
                  <a:lnTo>
                    <a:pt x="29078" y="60448"/>
                  </a:lnTo>
                  <a:cubicBezTo>
                    <a:pt x="33197" y="61658"/>
                    <a:pt x="36527" y="65238"/>
                    <a:pt x="37435" y="69435"/>
                  </a:cubicBezTo>
                  <a:cubicBezTo>
                    <a:pt x="38871" y="69149"/>
                    <a:pt x="39664" y="67205"/>
                    <a:pt x="38838" y="65997"/>
                  </a:cubicBezTo>
                  <a:cubicBezTo>
                    <a:pt x="39003" y="65628"/>
                    <a:pt x="39328" y="65472"/>
                    <a:pt x="39697" y="65472"/>
                  </a:cubicBezTo>
                  <a:cubicBezTo>
                    <a:pt x="40331" y="65472"/>
                    <a:pt x="41094" y="65932"/>
                    <a:pt x="41391" y="66558"/>
                  </a:cubicBezTo>
                  <a:cubicBezTo>
                    <a:pt x="41862" y="67549"/>
                    <a:pt x="41819" y="68770"/>
                    <a:pt x="42492" y="69636"/>
                  </a:cubicBezTo>
                  <a:cubicBezTo>
                    <a:pt x="43175" y="70517"/>
                    <a:pt x="44261" y="70711"/>
                    <a:pt x="45451" y="70711"/>
                  </a:cubicBezTo>
                  <a:cubicBezTo>
                    <a:pt x="46388" y="70711"/>
                    <a:pt x="47390" y="70590"/>
                    <a:pt x="48312" y="70590"/>
                  </a:cubicBezTo>
                  <a:cubicBezTo>
                    <a:pt x="49551" y="70590"/>
                    <a:pt x="50643" y="70808"/>
                    <a:pt x="51235" y="71828"/>
                  </a:cubicBezTo>
                  <a:cubicBezTo>
                    <a:pt x="52336" y="73723"/>
                    <a:pt x="49909" y="75927"/>
                    <a:pt x="47711" y="75927"/>
                  </a:cubicBezTo>
                  <a:cubicBezTo>
                    <a:pt x="47678" y="75927"/>
                    <a:pt x="47645" y="75926"/>
                    <a:pt x="47613" y="75925"/>
                  </a:cubicBezTo>
                  <a:cubicBezTo>
                    <a:pt x="45391" y="75856"/>
                    <a:pt x="43361" y="74585"/>
                    <a:pt x="41147" y="74365"/>
                  </a:cubicBezTo>
                  <a:cubicBezTo>
                    <a:pt x="40897" y="74340"/>
                    <a:pt x="40647" y="74329"/>
                    <a:pt x="40397" y="74329"/>
                  </a:cubicBezTo>
                  <a:cubicBezTo>
                    <a:pt x="38218" y="74329"/>
                    <a:pt x="36082" y="75200"/>
                    <a:pt x="33896" y="75455"/>
                  </a:cubicBezTo>
                  <a:cubicBezTo>
                    <a:pt x="33619" y="75487"/>
                    <a:pt x="33335" y="75503"/>
                    <a:pt x="33048" y="75503"/>
                  </a:cubicBezTo>
                  <a:cubicBezTo>
                    <a:pt x="30807" y="75503"/>
                    <a:pt x="28395" y="74514"/>
                    <a:pt x="27939" y="72388"/>
                  </a:cubicBezTo>
                  <a:cubicBezTo>
                    <a:pt x="27802" y="71741"/>
                    <a:pt x="27855" y="71030"/>
                    <a:pt x="27514" y="70464"/>
                  </a:cubicBezTo>
                  <a:cubicBezTo>
                    <a:pt x="27109" y="69793"/>
                    <a:pt x="26279" y="69553"/>
                    <a:pt x="25473" y="69553"/>
                  </a:cubicBezTo>
                  <a:cubicBezTo>
                    <a:pt x="25313" y="69553"/>
                    <a:pt x="25154" y="69562"/>
                    <a:pt x="24999" y="69580"/>
                  </a:cubicBezTo>
                  <a:cubicBezTo>
                    <a:pt x="21817" y="69942"/>
                    <a:pt x="18598" y="72595"/>
                    <a:pt x="15740" y="72595"/>
                  </a:cubicBezTo>
                  <a:cubicBezTo>
                    <a:pt x="14956" y="72595"/>
                    <a:pt x="14199" y="72395"/>
                    <a:pt x="13478" y="71894"/>
                  </a:cubicBezTo>
                  <a:cubicBezTo>
                    <a:pt x="11337" y="76062"/>
                    <a:pt x="6101" y="77629"/>
                    <a:pt x="3179" y="81294"/>
                  </a:cubicBezTo>
                  <a:cubicBezTo>
                    <a:pt x="0" y="85282"/>
                    <a:pt x="268" y="91440"/>
                    <a:pt x="3354" y="95500"/>
                  </a:cubicBezTo>
                  <a:cubicBezTo>
                    <a:pt x="6050" y="99045"/>
                    <a:pt x="10552" y="100957"/>
                    <a:pt x="15019" y="100957"/>
                  </a:cubicBezTo>
                  <a:cubicBezTo>
                    <a:pt x="15667" y="100957"/>
                    <a:pt x="16314" y="100917"/>
                    <a:pt x="16954" y="100836"/>
                  </a:cubicBezTo>
                  <a:cubicBezTo>
                    <a:pt x="17630" y="100750"/>
                    <a:pt x="18327" y="100626"/>
                    <a:pt x="19005" y="100626"/>
                  </a:cubicBezTo>
                  <a:cubicBezTo>
                    <a:pt x="19489" y="100626"/>
                    <a:pt x="19963" y="100690"/>
                    <a:pt x="20413" y="100875"/>
                  </a:cubicBezTo>
                  <a:cubicBezTo>
                    <a:pt x="21482" y="101317"/>
                    <a:pt x="22166" y="102352"/>
                    <a:pt x="23058" y="103088"/>
                  </a:cubicBezTo>
                  <a:cubicBezTo>
                    <a:pt x="23580" y="103519"/>
                    <a:pt x="24303" y="103823"/>
                    <a:pt x="24961" y="103823"/>
                  </a:cubicBezTo>
                  <a:cubicBezTo>
                    <a:pt x="25427" y="103823"/>
                    <a:pt x="25861" y="103670"/>
                    <a:pt x="26168" y="103301"/>
                  </a:cubicBezTo>
                  <a:lnTo>
                    <a:pt x="26168" y="103301"/>
                  </a:lnTo>
                  <a:cubicBezTo>
                    <a:pt x="25321" y="105399"/>
                    <a:pt x="25557" y="107902"/>
                    <a:pt x="26779" y="109805"/>
                  </a:cubicBezTo>
                  <a:cubicBezTo>
                    <a:pt x="28099" y="111859"/>
                    <a:pt x="30559" y="113484"/>
                    <a:pt x="30509" y="115926"/>
                  </a:cubicBezTo>
                  <a:cubicBezTo>
                    <a:pt x="30482" y="117190"/>
                    <a:pt x="29748" y="118318"/>
                    <a:pt x="29403" y="119536"/>
                  </a:cubicBezTo>
                  <a:cubicBezTo>
                    <a:pt x="27829" y="125109"/>
                    <a:pt x="34415" y="129657"/>
                    <a:pt x="35455" y="135354"/>
                  </a:cubicBezTo>
                  <a:cubicBezTo>
                    <a:pt x="35736" y="136888"/>
                    <a:pt x="35735" y="138735"/>
                    <a:pt x="37029" y="139601"/>
                  </a:cubicBezTo>
                  <a:cubicBezTo>
                    <a:pt x="37625" y="139999"/>
                    <a:pt x="38374" y="140081"/>
                    <a:pt x="39090" y="140127"/>
                  </a:cubicBezTo>
                  <a:cubicBezTo>
                    <a:pt x="39409" y="140148"/>
                    <a:pt x="39736" y="140158"/>
                    <a:pt x="40067" y="140158"/>
                  </a:cubicBezTo>
                  <a:cubicBezTo>
                    <a:pt x="43538" y="140158"/>
                    <a:pt x="47454" y="138962"/>
                    <a:pt x="48151" y="135675"/>
                  </a:cubicBezTo>
                  <a:cubicBezTo>
                    <a:pt x="48366" y="134657"/>
                    <a:pt x="48212" y="133602"/>
                    <a:pt x="48243" y="132560"/>
                  </a:cubicBezTo>
                  <a:cubicBezTo>
                    <a:pt x="48336" y="129451"/>
                    <a:pt x="50239" y="126459"/>
                    <a:pt x="53017" y="125056"/>
                  </a:cubicBezTo>
                  <a:cubicBezTo>
                    <a:pt x="53771" y="124675"/>
                    <a:pt x="54600" y="124390"/>
                    <a:pt x="55202" y="123799"/>
                  </a:cubicBezTo>
                  <a:cubicBezTo>
                    <a:pt x="56528" y="122495"/>
                    <a:pt x="56234" y="120283"/>
                    <a:pt x="55553" y="118553"/>
                  </a:cubicBezTo>
                  <a:cubicBezTo>
                    <a:pt x="54872" y="116821"/>
                    <a:pt x="53881" y="115076"/>
                    <a:pt x="54120" y="113231"/>
                  </a:cubicBezTo>
                  <a:cubicBezTo>
                    <a:pt x="54502" y="110269"/>
                    <a:pt x="57681" y="108706"/>
                    <a:pt x="60090" y="106941"/>
                  </a:cubicBezTo>
                  <a:cubicBezTo>
                    <a:pt x="63716" y="104284"/>
                    <a:pt x="66206" y="100125"/>
                    <a:pt x="66835" y="95675"/>
                  </a:cubicBezTo>
                  <a:lnTo>
                    <a:pt x="66835" y="95675"/>
                  </a:lnTo>
                  <a:cubicBezTo>
                    <a:pt x="65061" y="96232"/>
                    <a:pt x="63075" y="96745"/>
                    <a:pt x="61220" y="96745"/>
                  </a:cubicBezTo>
                  <a:cubicBezTo>
                    <a:pt x="59581" y="96745"/>
                    <a:pt x="58045" y="96344"/>
                    <a:pt x="56849" y="95215"/>
                  </a:cubicBezTo>
                  <a:cubicBezTo>
                    <a:pt x="55965" y="94380"/>
                    <a:pt x="55421" y="93259"/>
                    <a:pt x="54897" y="92162"/>
                  </a:cubicBezTo>
                  <a:lnTo>
                    <a:pt x="50173" y="82291"/>
                  </a:lnTo>
                  <a:cubicBezTo>
                    <a:pt x="49966" y="81857"/>
                    <a:pt x="49755" y="81362"/>
                    <a:pt x="49925" y="80912"/>
                  </a:cubicBezTo>
                  <a:cubicBezTo>
                    <a:pt x="50074" y="80517"/>
                    <a:pt x="50366" y="80356"/>
                    <a:pt x="50717" y="80356"/>
                  </a:cubicBezTo>
                  <a:cubicBezTo>
                    <a:pt x="51453" y="80356"/>
                    <a:pt x="52449" y="81064"/>
                    <a:pt x="52928" y="81807"/>
                  </a:cubicBezTo>
                  <a:cubicBezTo>
                    <a:pt x="55452" y="85724"/>
                    <a:pt x="57718" y="89804"/>
                    <a:pt x="59707" y="94020"/>
                  </a:cubicBezTo>
                  <a:cubicBezTo>
                    <a:pt x="63791" y="93273"/>
                    <a:pt x="67648" y="91596"/>
                    <a:pt x="70980" y="89118"/>
                  </a:cubicBezTo>
                  <a:cubicBezTo>
                    <a:pt x="72037" y="88329"/>
                    <a:pt x="73088" y="87386"/>
                    <a:pt x="73445" y="86117"/>
                  </a:cubicBezTo>
                  <a:cubicBezTo>
                    <a:pt x="73802" y="84846"/>
                    <a:pt x="73146" y="83218"/>
                    <a:pt x="71846" y="82993"/>
                  </a:cubicBezTo>
                  <a:cubicBezTo>
                    <a:pt x="71723" y="82971"/>
                    <a:pt x="71600" y="82963"/>
                    <a:pt x="71476" y="82963"/>
                  </a:cubicBezTo>
                  <a:cubicBezTo>
                    <a:pt x="71093" y="82963"/>
                    <a:pt x="70708" y="83045"/>
                    <a:pt x="70324" y="83086"/>
                  </a:cubicBezTo>
                  <a:cubicBezTo>
                    <a:pt x="70133" y="83106"/>
                    <a:pt x="69943" y="83115"/>
                    <a:pt x="69755" y="83115"/>
                  </a:cubicBezTo>
                  <a:cubicBezTo>
                    <a:pt x="66927" y="83115"/>
                    <a:pt x="64468" y="80925"/>
                    <a:pt x="62588" y="78727"/>
                  </a:cubicBezTo>
                  <a:cubicBezTo>
                    <a:pt x="63132" y="78118"/>
                    <a:pt x="63852" y="77890"/>
                    <a:pt x="64640" y="77890"/>
                  </a:cubicBezTo>
                  <a:cubicBezTo>
                    <a:pt x="65842" y="77890"/>
                    <a:pt x="67201" y="78421"/>
                    <a:pt x="68334" y="78941"/>
                  </a:cubicBezTo>
                  <a:cubicBezTo>
                    <a:pt x="71699" y="80486"/>
                    <a:pt x="75249" y="81588"/>
                    <a:pt x="78895" y="82221"/>
                  </a:cubicBezTo>
                  <a:cubicBezTo>
                    <a:pt x="79803" y="82378"/>
                    <a:pt x="80736" y="82513"/>
                    <a:pt x="81554" y="82936"/>
                  </a:cubicBezTo>
                  <a:cubicBezTo>
                    <a:pt x="82126" y="83232"/>
                    <a:pt x="82622" y="83658"/>
                    <a:pt x="83095" y="84096"/>
                  </a:cubicBezTo>
                  <a:cubicBezTo>
                    <a:pt x="87298" y="87967"/>
                    <a:pt x="90407" y="93013"/>
                    <a:pt x="91975" y="98509"/>
                  </a:cubicBezTo>
                  <a:cubicBezTo>
                    <a:pt x="92104" y="98538"/>
                    <a:pt x="92231" y="98552"/>
                    <a:pt x="92354" y="98552"/>
                  </a:cubicBezTo>
                  <a:cubicBezTo>
                    <a:pt x="93754" y="98552"/>
                    <a:pt x="94717" y="96760"/>
                    <a:pt x="94833" y="95252"/>
                  </a:cubicBezTo>
                  <a:cubicBezTo>
                    <a:pt x="94960" y="93612"/>
                    <a:pt x="94769" y="91722"/>
                    <a:pt x="95948" y="90578"/>
                  </a:cubicBezTo>
                  <a:cubicBezTo>
                    <a:pt x="96875" y="89678"/>
                    <a:pt x="98399" y="89556"/>
                    <a:pt x="99214" y="88552"/>
                  </a:cubicBezTo>
                  <a:cubicBezTo>
                    <a:pt x="100238" y="87289"/>
                    <a:pt x="99703" y="85157"/>
                    <a:pt x="100900" y="84056"/>
                  </a:cubicBezTo>
                  <a:cubicBezTo>
                    <a:pt x="101284" y="83704"/>
                    <a:pt x="101728" y="83552"/>
                    <a:pt x="102190" y="83552"/>
                  </a:cubicBezTo>
                  <a:cubicBezTo>
                    <a:pt x="103537" y="83552"/>
                    <a:pt x="105034" y="84844"/>
                    <a:pt x="105630" y="86240"/>
                  </a:cubicBezTo>
                  <a:cubicBezTo>
                    <a:pt x="106431" y="88116"/>
                    <a:pt x="106723" y="90422"/>
                    <a:pt x="108410" y="91569"/>
                  </a:cubicBezTo>
                  <a:lnTo>
                    <a:pt x="111137" y="91176"/>
                  </a:lnTo>
                  <a:cubicBezTo>
                    <a:pt x="111152" y="95778"/>
                    <a:pt x="112750" y="100362"/>
                    <a:pt x="115602" y="103975"/>
                  </a:cubicBezTo>
                  <a:cubicBezTo>
                    <a:pt x="117157" y="103161"/>
                    <a:pt x="116453" y="100795"/>
                    <a:pt x="115480" y="99330"/>
                  </a:cubicBezTo>
                  <a:cubicBezTo>
                    <a:pt x="114508" y="97866"/>
                    <a:pt x="113554" y="95681"/>
                    <a:pt x="114936" y="94596"/>
                  </a:cubicBezTo>
                  <a:lnTo>
                    <a:pt x="114936" y="94596"/>
                  </a:lnTo>
                  <a:cubicBezTo>
                    <a:pt x="116854" y="94614"/>
                    <a:pt x="117747" y="97259"/>
                    <a:pt x="119611" y="97712"/>
                  </a:cubicBezTo>
                  <a:cubicBezTo>
                    <a:pt x="119777" y="97752"/>
                    <a:pt x="119940" y="97771"/>
                    <a:pt x="120101" y="97771"/>
                  </a:cubicBezTo>
                  <a:cubicBezTo>
                    <a:pt x="121744" y="97771"/>
                    <a:pt x="123089" y="95790"/>
                    <a:pt x="122784" y="94080"/>
                  </a:cubicBezTo>
                  <a:cubicBezTo>
                    <a:pt x="122451" y="92201"/>
                    <a:pt x="120835" y="90820"/>
                    <a:pt x="119169" y="89895"/>
                  </a:cubicBezTo>
                  <a:cubicBezTo>
                    <a:pt x="117675" y="88258"/>
                    <a:pt x="119833" y="85644"/>
                    <a:pt x="122018" y="85274"/>
                  </a:cubicBezTo>
                  <a:cubicBezTo>
                    <a:pt x="122730" y="85153"/>
                    <a:pt x="123464" y="85138"/>
                    <a:pt x="124199" y="85138"/>
                  </a:cubicBezTo>
                  <a:cubicBezTo>
                    <a:pt x="124443" y="85138"/>
                    <a:pt x="124686" y="85140"/>
                    <a:pt x="124930" y="85140"/>
                  </a:cubicBezTo>
                  <a:cubicBezTo>
                    <a:pt x="126201" y="85140"/>
                    <a:pt x="127452" y="85095"/>
                    <a:pt x="128573" y="84531"/>
                  </a:cubicBezTo>
                  <a:cubicBezTo>
                    <a:pt x="130946" y="83339"/>
                    <a:pt x="131739" y="80207"/>
                    <a:pt x="131200" y="77607"/>
                  </a:cubicBezTo>
                  <a:cubicBezTo>
                    <a:pt x="130659" y="75007"/>
                    <a:pt x="129117" y="72748"/>
                    <a:pt x="127857" y="70410"/>
                  </a:cubicBezTo>
                  <a:cubicBezTo>
                    <a:pt x="126781" y="68413"/>
                    <a:pt x="126249" y="65298"/>
                    <a:pt x="128341" y="64420"/>
                  </a:cubicBezTo>
                  <a:cubicBezTo>
                    <a:pt x="128900" y="64186"/>
                    <a:pt x="129528" y="64195"/>
                    <a:pt x="130135" y="64170"/>
                  </a:cubicBezTo>
                  <a:cubicBezTo>
                    <a:pt x="138047" y="63837"/>
                    <a:pt x="144592" y="55459"/>
                    <a:pt x="143005" y="47701"/>
                  </a:cubicBezTo>
                  <a:cubicBezTo>
                    <a:pt x="142706" y="46238"/>
                    <a:pt x="142140" y="44786"/>
                    <a:pt x="141097" y="43719"/>
                  </a:cubicBezTo>
                  <a:cubicBezTo>
                    <a:pt x="139216" y="41800"/>
                    <a:pt x="136024" y="41349"/>
                    <a:pt x="134619" y="39057"/>
                  </a:cubicBezTo>
                  <a:cubicBezTo>
                    <a:pt x="132900" y="36255"/>
                    <a:pt x="135025" y="32537"/>
                    <a:pt x="137778" y="30737"/>
                  </a:cubicBezTo>
                  <a:cubicBezTo>
                    <a:pt x="140529" y="28938"/>
                    <a:pt x="143891" y="28156"/>
                    <a:pt x="146461" y="26105"/>
                  </a:cubicBezTo>
                  <a:cubicBezTo>
                    <a:pt x="147145" y="26087"/>
                    <a:pt x="147512" y="25417"/>
                    <a:pt x="147638" y="24743"/>
                  </a:cubicBezTo>
                  <a:cubicBezTo>
                    <a:pt x="147716" y="24319"/>
                    <a:pt x="147611" y="23887"/>
                    <a:pt x="147608" y="23456"/>
                  </a:cubicBezTo>
                  <a:cubicBezTo>
                    <a:pt x="147598" y="22276"/>
                    <a:pt x="148442" y="21139"/>
                    <a:pt x="149574" y="20805"/>
                  </a:cubicBezTo>
                  <a:cubicBezTo>
                    <a:pt x="149811" y="20736"/>
                    <a:pt x="150056" y="20702"/>
                    <a:pt x="150302" y="20702"/>
                  </a:cubicBezTo>
                  <a:cubicBezTo>
                    <a:pt x="151231" y="20702"/>
                    <a:pt x="152165" y="21179"/>
                    <a:pt x="152664" y="21968"/>
                  </a:cubicBezTo>
                  <a:cubicBezTo>
                    <a:pt x="153442" y="23198"/>
                    <a:pt x="153129" y="24821"/>
                    <a:pt x="152563" y="26163"/>
                  </a:cubicBezTo>
                  <a:cubicBezTo>
                    <a:pt x="151998" y="27505"/>
                    <a:pt x="151199" y="28790"/>
                    <a:pt x="151051" y="30239"/>
                  </a:cubicBezTo>
                  <a:cubicBezTo>
                    <a:pt x="150905" y="31687"/>
                    <a:pt x="151726" y="33391"/>
                    <a:pt x="153173" y="33553"/>
                  </a:cubicBezTo>
                  <a:cubicBezTo>
                    <a:pt x="153252" y="33562"/>
                    <a:pt x="153330" y="33566"/>
                    <a:pt x="153406" y="33566"/>
                  </a:cubicBezTo>
                  <a:cubicBezTo>
                    <a:pt x="155043" y="33566"/>
                    <a:pt x="156090" y="31574"/>
                    <a:pt x="156201" y="29877"/>
                  </a:cubicBezTo>
                  <a:cubicBezTo>
                    <a:pt x="156318" y="28099"/>
                    <a:pt x="155972" y="26160"/>
                    <a:pt x="156925" y="24659"/>
                  </a:cubicBezTo>
                  <a:cubicBezTo>
                    <a:pt x="158377" y="22374"/>
                    <a:pt x="162385" y="21839"/>
                    <a:pt x="162490" y="19133"/>
                  </a:cubicBezTo>
                  <a:cubicBezTo>
                    <a:pt x="162574" y="16945"/>
                    <a:pt x="159821" y="15661"/>
                    <a:pt x="159327" y="13530"/>
                  </a:cubicBezTo>
                  <a:cubicBezTo>
                    <a:pt x="159129" y="12668"/>
                    <a:pt x="159325" y="11773"/>
                    <a:pt x="159405" y="10894"/>
                  </a:cubicBezTo>
                  <a:cubicBezTo>
                    <a:pt x="159709" y="7612"/>
                    <a:pt x="158263" y="4218"/>
                    <a:pt x="155688" y="2163"/>
                  </a:cubicBezTo>
                  <a:cubicBezTo>
                    <a:pt x="153919" y="751"/>
                    <a:pt x="151652" y="0"/>
                    <a:pt x="1493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7"/>
            <p:cNvSpPr/>
            <p:nvPr/>
          </p:nvSpPr>
          <p:spPr>
            <a:xfrm>
              <a:off x="6146600" y="3671525"/>
              <a:ext cx="342925" cy="189500"/>
            </a:xfrm>
            <a:custGeom>
              <a:avLst/>
              <a:gdLst/>
              <a:ahLst/>
              <a:cxnLst/>
              <a:rect l="l" t="t" r="r" b="b"/>
              <a:pathLst>
                <a:path w="13717" h="7580" extrusionOk="0">
                  <a:moveTo>
                    <a:pt x="9951" y="0"/>
                  </a:moveTo>
                  <a:cubicBezTo>
                    <a:pt x="6355" y="0"/>
                    <a:pt x="1" y="1281"/>
                    <a:pt x="2486" y="4894"/>
                  </a:cubicBezTo>
                  <a:cubicBezTo>
                    <a:pt x="3169" y="5885"/>
                    <a:pt x="4297" y="6467"/>
                    <a:pt x="5404" y="6938"/>
                  </a:cubicBezTo>
                  <a:cubicBezTo>
                    <a:pt x="6217" y="7282"/>
                    <a:pt x="7136" y="7580"/>
                    <a:pt x="8003" y="7580"/>
                  </a:cubicBezTo>
                  <a:cubicBezTo>
                    <a:pt x="8565" y="7580"/>
                    <a:pt x="9106" y="7454"/>
                    <a:pt x="9581" y="7134"/>
                  </a:cubicBezTo>
                  <a:cubicBezTo>
                    <a:pt x="10406" y="6577"/>
                    <a:pt x="13156" y="2774"/>
                    <a:pt x="13348" y="1948"/>
                  </a:cubicBezTo>
                  <a:cubicBezTo>
                    <a:pt x="13716" y="358"/>
                    <a:pt x="13186" y="447"/>
                    <a:pt x="11597" y="126"/>
                  </a:cubicBezTo>
                  <a:cubicBezTo>
                    <a:pt x="11194" y="44"/>
                    <a:pt x="10620" y="0"/>
                    <a:pt x="9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7"/>
            <p:cNvSpPr/>
            <p:nvPr/>
          </p:nvSpPr>
          <p:spPr>
            <a:xfrm>
              <a:off x="5901600" y="3652500"/>
              <a:ext cx="558700" cy="402875"/>
            </a:xfrm>
            <a:custGeom>
              <a:avLst/>
              <a:gdLst/>
              <a:ahLst/>
              <a:cxnLst/>
              <a:rect l="l" t="t" r="r" b="b"/>
              <a:pathLst>
                <a:path w="22348" h="16115" extrusionOk="0">
                  <a:moveTo>
                    <a:pt x="946" y="1"/>
                  </a:moveTo>
                  <a:cubicBezTo>
                    <a:pt x="616" y="1"/>
                    <a:pt x="299" y="66"/>
                    <a:pt x="1" y="208"/>
                  </a:cubicBezTo>
                  <a:cubicBezTo>
                    <a:pt x="742" y="1762"/>
                    <a:pt x="2032" y="3475"/>
                    <a:pt x="2935" y="5119"/>
                  </a:cubicBezTo>
                  <a:cubicBezTo>
                    <a:pt x="6575" y="11745"/>
                    <a:pt x="13987" y="16115"/>
                    <a:pt x="21544" y="16115"/>
                  </a:cubicBezTo>
                  <a:cubicBezTo>
                    <a:pt x="21635" y="16115"/>
                    <a:pt x="21726" y="16114"/>
                    <a:pt x="21817" y="16113"/>
                  </a:cubicBezTo>
                  <a:cubicBezTo>
                    <a:pt x="22347" y="15571"/>
                    <a:pt x="21564" y="14744"/>
                    <a:pt x="20866" y="14448"/>
                  </a:cubicBezTo>
                  <a:cubicBezTo>
                    <a:pt x="18934" y="13634"/>
                    <a:pt x="16857" y="13226"/>
                    <a:pt x="14879" y="12532"/>
                  </a:cubicBezTo>
                  <a:cubicBezTo>
                    <a:pt x="12900" y="11839"/>
                    <a:pt x="10943" y="10790"/>
                    <a:pt x="9769" y="9051"/>
                  </a:cubicBezTo>
                  <a:cubicBezTo>
                    <a:pt x="9280" y="8326"/>
                    <a:pt x="8945" y="7508"/>
                    <a:pt x="8542" y="6731"/>
                  </a:cubicBezTo>
                  <a:cubicBezTo>
                    <a:pt x="7503" y="4729"/>
                    <a:pt x="3759" y="1"/>
                    <a:pt x="9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7"/>
            <p:cNvSpPr/>
            <p:nvPr/>
          </p:nvSpPr>
          <p:spPr>
            <a:xfrm>
              <a:off x="6249675" y="4061675"/>
              <a:ext cx="964575" cy="811125"/>
            </a:xfrm>
            <a:custGeom>
              <a:avLst/>
              <a:gdLst/>
              <a:ahLst/>
              <a:cxnLst/>
              <a:rect l="l" t="t" r="r" b="b"/>
              <a:pathLst>
                <a:path w="38583" h="32445" extrusionOk="0">
                  <a:moveTo>
                    <a:pt x="17573" y="0"/>
                  </a:moveTo>
                  <a:cubicBezTo>
                    <a:pt x="14431" y="0"/>
                    <a:pt x="10968" y="2180"/>
                    <a:pt x="9011" y="4369"/>
                  </a:cubicBezTo>
                  <a:cubicBezTo>
                    <a:pt x="8028" y="5468"/>
                    <a:pt x="7111" y="6810"/>
                    <a:pt x="5676" y="7153"/>
                  </a:cubicBezTo>
                  <a:cubicBezTo>
                    <a:pt x="4830" y="7356"/>
                    <a:pt x="3925" y="7164"/>
                    <a:pt x="3076" y="7361"/>
                  </a:cubicBezTo>
                  <a:cubicBezTo>
                    <a:pt x="581" y="7938"/>
                    <a:pt x="1" y="11293"/>
                    <a:pt x="569" y="13791"/>
                  </a:cubicBezTo>
                  <a:cubicBezTo>
                    <a:pt x="1136" y="16289"/>
                    <a:pt x="2307" y="18910"/>
                    <a:pt x="1374" y="21296"/>
                  </a:cubicBezTo>
                  <a:cubicBezTo>
                    <a:pt x="1185" y="21776"/>
                    <a:pt x="913" y="22246"/>
                    <a:pt x="921" y="22762"/>
                  </a:cubicBezTo>
                  <a:cubicBezTo>
                    <a:pt x="932" y="23380"/>
                    <a:pt x="1355" y="23921"/>
                    <a:pt x="1849" y="24293"/>
                  </a:cubicBezTo>
                  <a:cubicBezTo>
                    <a:pt x="2646" y="24890"/>
                    <a:pt x="3559" y="25128"/>
                    <a:pt x="4517" y="25128"/>
                  </a:cubicBezTo>
                  <a:cubicBezTo>
                    <a:pt x="6301" y="25128"/>
                    <a:pt x="8239" y="24301"/>
                    <a:pt x="9868" y="23418"/>
                  </a:cubicBezTo>
                  <a:cubicBezTo>
                    <a:pt x="11665" y="22444"/>
                    <a:pt x="13735" y="21414"/>
                    <a:pt x="15685" y="21414"/>
                  </a:cubicBezTo>
                  <a:cubicBezTo>
                    <a:pt x="16453" y="21414"/>
                    <a:pt x="17203" y="21574"/>
                    <a:pt x="17910" y="21960"/>
                  </a:cubicBezTo>
                  <a:cubicBezTo>
                    <a:pt x="20585" y="23420"/>
                    <a:pt x="20837" y="27119"/>
                    <a:pt x="22486" y="29685"/>
                  </a:cubicBezTo>
                  <a:cubicBezTo>
                    <a:pt x="23522" y="31296"/>
                    <a:pt x="25450" y="32445"/>
                    <a:pt x="27291" y="32445"/>
                  </a:cubicBezTo>
                  <a:cubicBezTo>
                    <a:pt x="28027" y="32445"/>
                    <a:pt x="28749" y="32261"/>
                    <a:pt x="29394" y="31851"/>
                  </a:cubicBezTo>
                  <a:cubicBezTo>
                    <a:pt x="30163" y="31362"/>
                    <a:pt x="30731" y="30624"/>
                    <a:pt x="31285" y="29900"/>
                  </a:cubicBezTo>
                  <a:lnTo>
                    <a:pt x="34684" y="25460"/>
                  </a:lnTo>
                  <a:cubicBezTo>
                    <a:pt x="36183" y="23501"/>
                    <a:pt x="37736" y="21414"/>
                    <a:pt x="38025" y="18965"/>
                  </a:cubicBezTo>
                  <a:cubicBezTo>
                    <a:pt x="38582" y="14235"/>
                    <a:pt x="34390" y="10436"/>
                    <a:pt x="30609" y="7540"/>
                  </a:cubicBezTo>
                  <a:cubicBezTo>
                    <a:pt x="30407" y="6031"/>
                    <a:pt x="30190" y="4479"/>
                    <a:pt x="29421" y="3165"/>
                  </a:cubicBezTo>
                  <a:cubicBezTo>
                    <a:pt x="28683" y="1906"/>
                    <a:pt x="27576" y="1186"/>
                    <a:pt x="26718" y="1186"/>
                  </a:cubicBezTo>
                  <a:cubicBezTo>
                    <a:pt x="25783" y="1186"/>
                    <a:pt x="25141" y="2039"/>
                    <a:pt x="25589" y="3982"/>
                  </a:cubicBezTo>
                  <a:cubicBezTo>
                    <a:pt x="25561" y="3983"/>
                    <a:pt x="25533" y="3983"/>
                    <a:pt x="25505" y="3983"/>
                  </a:cubicBezTo>
                  <a:cubicBezTo>
                    <a:pt x="23077" y="3983"/>
                    <a:pt x="21095" y="399"/>
                    <a:pt x="18382" y="51"/>
                  </a:cubicBezTo>
                  <a:cubicBezTo>
                    <a:pt x="18115" y="17"/>
                    <a:pt x="17846" y="0"/>
                    <a:pt x="175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0" name="Google Shape;510;p47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Socket trong C#</a:t>
            </a:r>
            <a:endParaRPr dirty="0"/>
          </a:p>
        </p:txBody>
      </p:sp>
      <p:sp>
        <p:nvSpPr>
          <p:cNvPr id="511" name="Google Shape;511;p47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"/>
          <p:cNvSpPr txBox="1">
            <a:spLocks noGrp="1"/>
          </p:cNvSpPr>
          <p:nvPr>
            <p:ph type="subTitle" idx="4294967295"/>
          </p:nvPr>
        </p:nvSpPr>
        <p:spPr>
          <a:xfrm>
            <a:off x="3835695" y="1406925"/>
            <a:ext cx="29949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latin typeface="DM Serif Display"/>
                <a:ea typeface="DM Serif Display"/>
                <a:cs typeface="DM Serif Display"/>
                <a:sym typeface="DM Serif Display"/>
              </a:rPr>
              <a:t>Socket</a:t>
            </a:r>
            <a:endParaRPr sz="26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515" name="Google Shape;515;p47"/>
          <p:cNvSpPr txBox="1">
            <a:spLocks noGrp="1"/>
          </p:cNvSpPr>
          <p:nvPr>
            <p:ph type="subTitle" idx="4294967295"/>
          </p:nvPr>
        </p:nvSpPr>
        <p:spPr>
          <a:xfrm>
            <a:off x="3835694" y="1764075"/>
            <a:ext cx="4317706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internet</a:t>
            </a:r>
            <a:endParaRPr dirty="0"/>
          </a:p>
        </p:txBody>
      </p:sp>
      <p:sp>
        <p:nvSpPr>
          <p:cNvPr id="516" name="Google Shape;516;p47"/>
          <p:cNvSpPr txBox="1">
            <a:spLocks noGrp="1"/>
          </p:cNvSpPr>
          <p:nvPr>
            <p:ph type="subTitle" idx="4294967295"/>
          </p:nvPr>
        </p:nvSpPr>
        <p:spPr>
          <a:xfrm>
            <a:off x="3835696" y="2495550"/>
            <a:ext cx="4165304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chiềuđể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2 process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chuyện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endParaRPr dirty="0"/>
          </a:p>
        </p:txBody>
      </p:sp>
      <p:sp>
        <p:nvSpPr>
          <p:cNvPr id="517" name="Google Shape;517;p47"/>
          <p:cNvSpPr txBox="1">
            <a:spLocks noGrp="1"/>
          </p:cNvSpPr>
          <p:nvPr>
            <p:ph type="subTitle" idx="4294967295"/>
          </p:nvPr>
        </p:nvSpPr>
        <p:spPr>
          <a:xfrm>
            <a:off x="3835696" y="3607600"/>
            <a:ext cx="3479504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dirty="0"/>
              <a:t>G</a:t>
            </a:r>
            <a:r>
              <a:rPr lang="vi-VN" dirty="0"/>
              <a:t>iúp các tầng TCP hoặc TCP Layer định danh ứng dụng mà dữ liệu sẽ được gửi tới thông qua sự ràng buộc với một cổng port </a:t>
            </a:r>
            <a:endParaRPr dirty="0"/>
          </a:p>
        </p:txBody>
      </p:sp>
      <p:sp>
        <p:nvSpPr>
          <p:cNvPr id="518" name="Google Shape;518;p47"/>
          <p:cNvSpPr/>
          <p:nvPr/>
        </p:nvSpPr>
        <p:spPr>
          <a:xfrm>
            <a:off x="524996" y="2743200"/>
            <a:ext cx="374700" cy="37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9" name="Google Shape;519;p47"/>
          <p:cNvCxnSpPr>
            <a:stCxn id="518" idx="7"/>
            <a:endCxn id="512" idx="1"/>
          </p:cNvCxnSpPr>
          <p:nvPr/>
        </p:nvCxnSpPr>
        <p:spPr>
          <a:xfrm rot="-5400000">
            <a:off x="1738372" y="700624"/>
            <a:ext cx="1203900" cy="2991000"/>
          </a:xfrm>
          <a:prstGeom prst="bentConnector2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20" name="Google Shape;520;p47"/>
          <p:cNvSpPr/>
          <p:nvPr/>
        </p:nvSpPr>
        <p:spPr>
          <a:xfrm>
            <a:off x="677396" y="2895600"/>
            <a:ext cx="374700" cy="37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1" name="Google Shape;521;p47"/>
          <p:cNvCxnSpPr>
            <a:endCxn id="516" idx="1"/>
          </p:cNvCxnSpPr>
          <p:nvPr/>
        </p:nvCxnSpPr>
        <p:spPr>
          <a:xfrm>
            <a:off x="1677495" y="2648175"/>
            <a:ext cx="2158201" cy="6037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522" name="Google Shape;522;p47"/>
          <p:cNvSpPr/>
          <p:nvPr/>
        </p:nvSpPr>
        <p:spPr>
          <a:xfrm>
            <a:off x="2620496" y="3279613"/>
            <a:ext cx="374700" cy="3747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3" name="Google Shape;523;p47"/>
          <p:cNvCxnSpPr>
            <a:stCxn id="522" idx="6"/>
          </p:cNvCxnSpPr>
          <p:nvPr/>
        </p:nvCxnSpPr>
        <p:spPr>
          <a:xfrm>
            <a:off x="2995196" y="3466963"/>
            <a:ext cx="840626" cy="552587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diamond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48"/>
          <p:cNvPicPr preferRelativeResize="0"/>
          <p:nvPr/>
        </p:nvPicPr>
        <p:blipFill rotWithShape="1">
          <a:blip r:embed="rId3">
            <a:alphaModFix/>
          </a:blip>
          <a:srcRect l="16415" r="16415"/>
          <a:stretch/>
        </p:blipFill>
        <p:spPr>
          <a:xfrm>
            <a:off x="2950797" y="1175045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529" name="Google Shape;529;p48"/>
          <p:cNvSpPr/>
          <p:nvPr/>
        </p:nvSpPr>
        <p:spPr>
          <a:xfrm rot="2700000">
            <a:off x="5124419" y="1784355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3269475" y="1654588"/>
            <a:ext cx="886200" cy="88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8"/>
          <p:cNvSpPr/>
          <p:nvPr/>
        </p:nvSpPr>
        <p:spPr>
          <a:xfrm rot="2700000">
            <a:off x="3399231" y="1784355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8"/>
          <p:cNvSpPr txBox="1">
            <a:spLocks noGrp="1"/>
          </p:cNvSpPr>
          <p:nvPr>
            <p:ph type="body" idx="4294967295"/>
          </p:nvPr>
        </p:nvSpPr>
        <p:spPr>
          <a:xfrm>
            <a:off x="228600" y="1733550"/>
            <a:ext cx="3040850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en-US" sz="1400" dirty="0"/>
              <a:t>K</a:t>
            </a:r>
            <a:r>
              <a:rPr lang="vi-VN" sz="1400" dirty="0"/>
              <a:t>ết nối giữa client và server thông qua TCP/IP và UDP để truyền và nhận giữ liệu qua Internet</a:t>
            </a:r>
            <a:endParaRPr sz="1400" dirty="0"/>
          </a:p>
        </p:txBody>
      </p:sp>
      <p:sp>
        <p:nvSpPr>
          <p:cNvPr id="533" name="Google Shape;533;p48"/>
          <p:cNvSpPr txBox="1">
            <a:spLocks noGrp="1"/>
          </p:cNvSpPr>
          <p:nvPr>
            <p:ph type="body" idx="4294967295"/>
          </p:nvPr>
        </p:nvSpPr>
        <p:spPr>
          <a:xfrm>
            <a:off x="257293" y="3207188"/>
            <a:ext cx="2436557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vi-VN" dirty="0"/>
              <a:t>2 ứng dụng có thể nằm cùng trên một máy hoặc 2 máy khác nhau</a:t>
            </a:r>
            <a:endParaRPr dirty="0"/>
          </a:p>
        </p:txBody>
      </p:sp>
      <p:sp>
        <p:nvSpPr>
          <p:cNvPr id="534" name="Google Shape;534;p48"/>
          <p:cNvSpPr txBox="1">
            <a:spLocks noGrp="1"/>
          </p:cNvSpPr>
          <p:nvPr>
            <p:ph type="body" idx="4294967295"/>
          </p:nvPr>
        </p:nvSpPr>
        <p:spPr>
          <a:xfrm>
            <a:off x="6019800" y="1885950"/>
            <a:ext cx="2791431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vi-VN" dirty="0"/>
              <a:t>2 ứng dụng cần truyền thông tin phải đáp ứng điều kiện sau thì socket mới có thể hoạt động</a:t>
            </a:r>
            <a:endParaRPr dirty="0"/>
          </a:p>
        </p:txBody>
      </p:sp>
      <p:sp>
        <p:nvSpPr>
          <p:cNvPr id="535" name="Google Shape;535;p48"/>
          <p:cNvSpPr txBox="1">
            <a:spLocks noGrp="1"/>
          </p:cNvSpPr>
          <p:nvPr>
            <p:ph type="body" idx="4294967295"/>
          </p:nvPr>
        </p:nvSpPr>
        <p:spPr>
          <a:xfrm>
            <a:off x="6277671" y="3207187"/>
            <a:ext cx="2593925" cy="653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buNone/>
            </a:pPr>
            <a:r>
              <a:rPr lang="vi-VN" dirty="0"/>
              <a:t>Trong trường hợp 2 ứng dụng cùng nằm trên một máy, số hiệu cổng không được trùng nhau</a:t>
            </a:r>
            <a:endParaRPr dirty="0"/>
          </a:p>
        </p:txBody>
      </p:sp>
      <p:sp>
        <p:nvSpPr>
          <p:cNvPr id="540" name="Google Shape;540;p48"/>
          <p:cNvSpPr txBox="1">
            <a:spLocks noGrp="1"/>
          </p:cNvSpPr>
          <p:nvPr>
            <p:ph type="title"/>
          </p:nvPr>
        </p:nvSpPr>
        <p:spPr>
          <a:xfrm>
            <a:off x="685800" y="20955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chế hoạt động của Socket</a:t>
            </a:r>
            <a:endParaRPr dirty="0"/>
          </a:p>
        </p:txBody>
      </p:sp>
      <p:sp>
        <p:nvSpPr>
          <p:cNvPr id="541" name="Google Shape;541;p48"/>
          <p:cNvSpPr/>
          <p:nvPr/>
        </p:nvSpPr>
        <p:spPr>
          <a:xfrm rot="2700000">
            <a:off x="5124406" y="3336980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8"/>
          <p:cNvSpPr/>
          <p:nvPr/>
        </p:nvSpPr>
        <p:spPr>
          <a:xfrm rot="2700000">
            <a:off x="3399231" y="3336980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8"/>
          <p:cNvSpPr txBox="1">
            <a:spLocks noGrp="1"/>
          </p:cNvSpPr>
          <p:nvPr>
            <p:ph type="title" idx="4294967295"/>
          </p:nvPr>
        </p:nvSpPr>
        <p:spPr>
          <a:xfrm>
            <a:off x="3414678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</a:t>
            </a:r>
            <a:endParaRPr sz="3000"/>
          </a:p>
        </p:txBody>
      </p:sp>
      <p:sp>
        <p:nvSpPr>
          <p:cNvPr id="544" name="Google Shape;544;p48"/>
          <p:cNvSpPr txBox="1">
            <a:spLocks noGrp="1"/>
          </p:cNvSpPr>
          <p:nvPr>
            <p:ph type="title" idx="4294967295"/>
          </p:nvPr>
        </p:nvSpPr>
        <p:spPr>
          <a:xfrm>
            <a:off x="5139828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2</a:t>
            </a:r>
            <a:endParaRPr sz="3000"/>
          </a:p>
        </p:txBody>
      </p:sp>
      <p:sp>
        <p:nvSpPr>
          <p:cNvPr id="545" name="Google Shape;545;p48"/>
          <p:cNvSpPr txBox="1">
            <a:spLocks noGrp="1"/>
          </p:cNvSpPr>
          <p:nvPr>
            <p:ph type="title" idx="4294967295"/>
          </p:nvPr>
        </p:nvSpPr>
        <p:spPr>
          <a:xfrm>
            <a:off x="3414678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3</a:t>
            </a:r>
            <a:endParaRPr sz="3000"/>
          </a:p>
        </p:txBody>
      </p:sp>
      <p:sp>
        <p:nvSpPr>
          <p:cNvPr id="546" name="Google Shape;546;p48"/>
          <p:cNvSpPr txBox="1">
            <a:spLocks noGrp="1"/>
          </p:cNvSpPr>
          <p:nvPr>
            <p:ph type="title" idx="4294967295"/>
          </p:nvPr>
        </p:nvSpPr>
        <p:spPr>
          <a:xfrm>
            <a:off x="5139828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4</a:t>
            </a:r>
            <a:endParaRPr sz="3000"/>
          </a:p>
        </p:txBody>
      </p:sp>
      <p:cxnSp>
        <p:nvCxnSpPr>
          <p:cNvPr id="547" name="Google Shape;547;p48"/>
          <p:cNvCxnSpPr>
            <a:stCxn id="530" idx="0"/>
          </p:cNvCxnSpPr>
          <p:nvPr/>
        </p:nvCxnSpPr>
        <p:spPr>
          <a:xfrm rot="5400000">
            <a:off x="2822625" y="769738"/>
            <a:ext cx="5100" cy="1774800"/>
          </a:xfrm>
          <a:prstGeom prst="bentConnector3">
            <a:avLst>
              <a:gd name="adj1" fmla="val -4669118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8" name="Google Shape;548;p48"/>
          <p:cNvCxnSpPr>
            <a:stCxn id="549" idx="0"/>
          </p:cNvCxnSpPr>
          <p:nvPr/>
        </p:nvCxnSpPr>
        <p:spPr>
          <a:xfrm rot="-5400000" flipH="1">
            <a:off x="6324075" y="768213"/>
            <a:ext cx="2700" cy="1775400"/>
          </a:xfrm>
          <a:prstGeom prst="bentConnector3">
            <a:avLst>
              <a:gd name="adj1" fmla="val -8819444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0" name="Google Shape;550;p48"/>
          <p:cNvCxnSpPr>
            <a:stCxn id="551" idx="4"/>
            <a:endCxn id="535" idx="2"/>
          </p:cNvCxnSpPr>
          <p:nvPr/>
        </p:nvCxnSpPr>
        <p:spPr>
          <a:xfrm rot="5400000" flipH="1" flipV="1">
            <a:off x="6389641" y="2908396"/>
            <a:ext cx="233101" cy="2136884"/>
          </a:xfrm>
          <a:prstGeom prst="bentConnector3">
            <a:avLst>
              <a:gd name="adj1" fmla="val -9806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2" name="Google Shape;552;p48"/>
          <p:cNvCxnSpPr>
            <a:stCxn id="553" idx="4"/>
            <a:endCxn id="533" idx="2"/>
          </p:cNvCxnSpPr>
          <p:nvPr/>
        </p:nvCxnSpPr>
        <p:spPr>
          <a:xfrm rot="5400000" flipH="1">
            <a:off x="2477511" y="2858349"/>
            <a:ext cx="233100" cy="2236978"/>
          </a:xfrm>
          <a:prstGeom prst="bentConnector3">
            <a:avLst>
              <a:gd name="adj1" fmla="val -9806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9" name="Google Shape;549;p48"/>
          <p:cNvSpPr/>
          <p:nvPr/>
        </p:nvSpPr>
        <p:spPr>
          <a:xfrm>
            <a:off x="4994625" y="1654563"/>
            <a:ext cx="886200" cy="88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8"/>
          <p:cNvSpPr/>
          <p:nvPr/>
        </p:nvSpPr>
        <p:spPr>
          <a:xfrm>
            <a:off x="3269450" y="3207188"/>
            <a:ext cx="886200" cy="88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48"/>
          <p:cNvSpPr/>
          <p:nvPr/>
        </p:nvSpPr>
        <p:spPr>
          <a:xfrm>
            <a:off x="4994650" y="3207188"/>
            <a:ext cx="886200" cy="886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8"/>
          <p:cNvSpPr/>
          <p:nvPr/>
        </p:nvSpPr>
        <p:spPr>
          <a:xfrm rot="5400000">
            <a:off x="1681950" y="-2257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5"/>
          <p:cNvSpPr txBox="1">
            <a:spLocks noGrp="1"/>
          </p:cNvSpPr>
          <p:nvPr>
            <p:ph type="title"/>
          </p:nvPr>
        </p:nvSpPr>
        <p:spPr>
          <a:xfrm>
            <a:off x="381000" y="209550"/>
            <a:ext cx="5486400" cy="478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400" dirty="0"/>
              <a:t>Mô hình truyền tin socket</a:t>
            </a:r>
            <a:endParaRPr sz="3400" dirty="0"/>
          </a:p>
        </p:txBody>
      </p:sp>
      <p:sp>
        <p:nvSpPr>
          <p:cNvPr id="486" name="Google Shape;486;p45"/>
          <p:cNvSpPr/>
          <p:nvPr/>
        </p:nvSpPr>
        <p:spPr>
          <a:xfrm rot="5400000">
            <a:off x="2873700" y="-3019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7" name="Google Shape;487;p45"/>
          <p:cNvPicPr preferRelativeResize="0"/>
          <p:nvPr/>
        </p:nvPicPr>
        <p:blipFill rotWithShape="1">
          <a:blip r:embed="rId3">
            <a:alphaModFix/>
          </a:blip>
          <a:srcRect t="-8862" b="29447"/>
          <a:stretch/>
        </p:blipFill>
        <p:spPr>
          <a:xfrm>
            <a:off x="6845938" y="-4714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6" name="Google Shape;484;p45"/>
          <p:cNvSpPr txBox="1">
            <a:spLocks/>
          </p:cNvSpPr>
          <p:nvPr/>
        </p:nvSpPr>
        <p:spPr>
          <a:xfrm>
            <a:off x="838200" y="819150"/>
            <a:ext cx="4239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●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○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Char char="■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/>
              <a:t>Stream socket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tiếp</a:t>
            </a:r>
            <a:r>
              <a:rPr lang="en-US" dirty="0"/>
              <a:t> 2 </a:t>
            </a:r>
            <a:r>
              <a:rPr lang="en-US" dirty="0" err="1"/>
              <a:t>chiều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client </a:t>
            </a:r>
            <a:r>
              <a:rPr lang="en-US" dirty="0" err="1"/>
              <a:t>và</a:t>
            </a:r>
            <a:r>
              <a:rPr lang="en-US" dirty="0"/>
              <a:t> server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socket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lang="vi-VN" dirty="0"/>
          </a:p>
        </p:txBody>
      </p:sp>
      <p:pic>
        <p:nvPicPr>
          <p:cNvPr id="47" name="Picture 46" descr="Socket là gì? WebSocket là gì? Hiểu hơn về Websocket | TopDev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62" y="2028975"/>
            <a:ext cx="3909675" cy="2565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6;p45"/>
          <p:cNvSpPr/>
          <p:nvPr/>
        </p:nvSpPr>
        <p:spPr>
          <a:xfrm rot="5400000">
            <a:off x="2861259" y="38128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1202;p79"/>
          <p:cNvSpPr/>
          <p:nvPr/>
        </p:nvSpPr>
        <p:spPr>
          <a:xfrm>
            <a:off x="3358731" y="1739936"/>
            <a:ext cx="148084" cy="162989"/>
          </a:xfrm>
          <a:custGeom>
            <a:avLst/>
            <a:gdLst/>
            <a:ahLst/>
            <a:cxnLst/>
            <a:rect l="l" t="t" r="r" b="b"/>
            <a:pathLst>
              <a:path w="2432" h="2677" extrusionOk="0">
                <a:moveTo>
                  <a:pt x="801" y="1"/>
                </a:moveTo>
                <a:lnTo>
                  <a:pt x="1205" y="751"/>
                </a:lnTo>
                <a:lnTo>
                  <a:pt x="1" y="751"/>
                </a:lnTo>
                <a:lnTo>
                  <a:pt x="1" y="1927"/>
                </a:lnTo>
                <a:lnTo>
                  <a:pt x="1205" y="1927"/>
                </a:lnTo>
                <a:lnTo>
                  <a:pt x="801" y="2677"/>
                </a:lnTo>
                <a:lnTo>
                  <a:pt x="2431" y="1335"/>
                </a:lnTo>
                <a:lnTo>
                  <a:pt x="801" y="1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1204;p79"/>
          <p:cNvSpPr/>
          <p:nvPr/>
        </p:nvSpPr>
        <p:spPr>
          <a:xfrm>
            <a:off x="2428158" y="1755766"/>
            <a:ext cx="183157" cy="131329"/>
          </a:xfrm>
          <a:custGeom>
            <a:avLst/>
            <a:gdLst/>
            <a:ahLst/>
            <a:cxnLst/>
            <a:rect l="l" t="t" r="r" b="b"/>
            <a:pathLst>
              <a:path w="3008" h="2157" extrusionOk="0">
                <a:moveTo>
                  <a:pt x="0" y="0"/>
                </a:moveTo>
                <a:lnTo>
                  <a:pt x="729" y="1075"/>
                </a:lnTo>
                <a:lnTo>
                  <a:pt x="0" y="2157"/>
                </a:lnTo>
                <a:lnTo>
                  <a:pt x="0" y="2157"/>
                </a:lnTo>
                <a:lnTo>
                  <a:pt x="3008" y="1075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869FB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1213;p79"/>
          <p:cNvGrpSpPr/>
          <p:nvPr/>
        </p:nvGrpSpPr>
        <p:grpSpPr>
          <a:xfrm>
            <a:off x="2758906" y="1749525"/>
            <a:ext cx="136394" cy="143810"/>
            <a:chOff x="4854075" y="2527625"/>
            <a:chExt cx="56000" cy="59050"/>
          </a:xfrm>
        </p:grpSpPr>
        <p:sp>
          <p:nvSpPr>
            <p:cNvPr id="52" name="Google Shape;1214;p79"/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215;p79"/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" name="Google Shape;1253;p79"/>
          <p:cNvGrpSpPr/>
          <p:nvPr/>
        </p:nvGrpSpPr>
        <p:grpSpPr>
          <a:xfrm>
            <a:off x="3026724" y="1733550"/>
            <a:ext cx="212497" cy="175761"/>
            <a:chOff x="4943575" y="2516350"/>
            <a:chExt cx="98675" cy="81700"/>
          </a:xfrm>
        </p:grpSpPr>
        <p:sp>
          <p:nvSpPr>
            <p:cNvPr id="55" name="Google Shape;1254;p79"/>
            <p:cNvSpPr/>
            <p:nvPr/>
          </p:nvSpPr>
          <p:spPr>
            <a:xfrm>
              <a:off x="5036450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0" y="101"/>
                    <a:pt x="65" y="166"/>
                  </a:cubicBezTo>
                  <a:cubicBezTo>
                    <a:pt x="83" y="184"/>
                    <a:pt x="106" y="192"/>
                    <a:pt x="129" y="192"/>
                  </a:cubicBezTo>
                  <a:cubicBezTo>
                    <a:pt x="179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255;p79"/>
            <p:cNvSpPr/>
            <p:nvPr/>
          </p:nvSpPr>
          <p:spPr>
            <a:xfrm>
              <a:off x="50281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256;p79"/>
            <p:cNvSpPr/>
            <p:nvPr/>
          </p:nvSpPr>
          <p:spPr>
            <a:xfrm>
              <a:off x="50281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6" y="184"/>
                    <a:pt x="99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257;p79"/>
            <p:cNvSpPr/>
            <p:nvPr/>
          </p:nvSpPr>
          <p:spPr>
            <a:xfrm>
              <a:off x="50281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258;p79"/>
            <p:cNvSpPr/>
            <p:nvPr/>
          </p:nvSpPr>
          <p:spPr>
            <a:xfrm>
              <a:off x="50197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259;p79"/>
            <p:cNvSpPr/>
            <p:nvPr/>
          </p:nvSpPr>
          <p:spPr>
            <a:xfrm>
              <a:off x="501967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0" y="0"/>
                  </a:moveTo>
                  <a:cubicBezTo>
                    <a:pt x="44" y="0"/>
                    <a:pt x="0" y="101"/>
                    <a:pt x="58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260;p79"/>
            <p:cNvSpPr/>
            <p:nvPr/>
          </p:nvSpPr>
          <p:spPr>
            <a:xfrm>
              <a:off x="50196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9" y="184"/>
                    <a:pt x="102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261;p79"/>
            <p:cNvSpPr/>
            <p:nvPr/>
          </p:nvSpPr>
          <p:spPr>
            <a:xfrm>
              <a:off x="501967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0" y="0"/>
                  </a:moveTo>
                  <a:cubicBezTo>
                    <a:pt x="44" y="0"/>
                    <a:pt x="0" y="101"/>
                    <a:pt x="58" y="166"/>
                  </a:cubicBezTo>
                  <a:cubicBezTo>
                    <a:pt x="77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262;p79"/>
            <p:cNvSpPr/>
            <p:nvPr/>
          </p:nvSpPr>
          <p:spPr>
            <a:xfrm>
              <a:off x="501972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5" y="41"/>
                    <a:pt x="184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263;p79"/>
            <p:cNvSpPr/>
            <p:nvPr/>
          </p:nvSpPr>
          <p:spPr>
            <a:xfrm>
              <a:off x="50112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264;p79"/>
            <p:cNvSpPr/>
            <p:nvPr/>
          </p:nvSpPr>
          <p:spPr>
            <a:xfrm>
              <a:off x="50112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265;p79"/>
            <p:cNvSpPr/>
            <p:nvPr/>
          </p:nvSpPr>
          <p:spPr>
            <a:xfrm>
              <a:off x="50112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266;p79"/>
            <p:cNvSpPr/>
            <p:nvPr/>
          </p:nvSpPr>
          <p:spPr>
            <a:xfrm>
              <a:off x="50112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267;p79"/>
            <p:cNvSpPr/>
            <p:nvPr/>
          </p:nvSpPr>
          <p:spPr>
            <a:xfrm>
              <a:off x="50112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2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268;p79"/>
            <p:cNvSpPr/>
            <p:nvPr/>
          </p:nvSpPr>
          <p:spPr>
            <a:xfrm>
              <a:off x="50112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269;p79"/>
            <p:cNvSpPr/>
            <p:nvPr/>
          </p:nvSpPr>
          <p:spPr>
            <a:xfrm>
              <a:off x="50112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270;p79"/>
            <p:cNvSpPr/>
            <p:nvPr/>
          </p:nvSpPr>
          <p:spPr>
            <a:xfrm>
              <a:off x="5002725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271;p79"/>
            <p:cNvSpPr/>
            <p:nvPr/>
          </p:nvSpPr>
          <p:spPr>
            <a:xfrm>
              <a:off x="50027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72;p79"/>
            <p:cNvSpPr/>
            <p:nvPr/>
          </p:nvSpPr>
          <p:spPr>
            <a:xfrm>
              <a:off x="50027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0" y="104"/>
                    <a:pt x="56" y="160"/>
                  </a:cubicBezTo>
                  <a:cubicBezTo>
                    <a:pt x="77" y="181"/>
                    <a:pt x="101" y="190"/>
                    <a:pt x="125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73;p79"/>
            <p:cNvSpPr/>
            <p:nvPr/>
          </p:nvSpPr>
          <p:spPr>
            <a:xfrm>
              <a:off x="50027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74;p79"/>
            <p:cNvSpPr/>
            <p:nvPr/>
          </p:nvSpPr>
          <p:spPr>
            <a:xfrm>
              <a:off x="50027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58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275;p79"/>
            <p:cNvSpPr/>
            <p:nvPr/>
          </p:nvSpPr>
          <p:spPr>
            <a:xfrm>
              <a:off x="50027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276;p79"/>
            <p:cNvSpPr/>
            <p:nvPr/>
          </p:nvSpPr>
          <p:spPr>
            <a:xfrm>
              <a:off x="50027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277;p79"/>
            <p:cNvSpPr/>
            <p:nvPr/>
          </p:nvSpPr>
          <p:spPr>
            <a:xfrm>
              <a:off x="50027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58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278;p79"/>
            <p:cNvSpPr/>
            <p:nvPr/>
          </p:nvSpPr>
          <p:spPr>
            <a:xfrm>
              <a:off x="5002725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279;p79"/>
            <p:cNvSpPr/>
            <p:nvPr/>
          </p:nvSpPr>
          <p:spPr>
            <a:xfrm>
              <a:off x="4994250" y="25163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280;p79"/>
            <p:cNvSpPr/>
            <p:nvPr/>
          </p:nvSpPr>
          <p:spPr>
            <a:xfrm>
              <a:off x="4994250" y="2524100"/>
              <a:ext cx="5750" cy="4775"/>
            </a:xfrm>
            <a:custGeom>
              <a:avLst/>
              <a:gdLst/>
              <a:ahLst/>
              <a:cxnLst/>
              <a:rect l="l" t="t" r="r" b="b"/>
              <a:pathLst>
                <a:path w="230" h="191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281;p79"/>
            <p:cNvSpPr/>
            <p:nvPr/>
          </p:nvSpPr>
          <p:spPr>
            <a:xfrm>
              <a:off x="499425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282;p79"/>
            <p:cNvSpPr/>
            <p:nvPr/>
          </p:nvSpPr>
          <p:spPr>
            <a:xfrm>
              <a:off x="49943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283;p79"/>
            <p:cNvSpPr/>
            <p:nvPr/>
          </p:nvSpPr>
          <p:spPr>
            <a:xfrm>
              <a:off x="499425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284;p79"/>
            <p:cNvSpPr/>
            <p:nvPr/>
          </p:nvSpPr>
          <p:spPr>
            <a:xfrm>
              <a:off x="49942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285;p79"/>
            <p:cNvSpPr/>
            <p:nvPr/>
          </p:nvSpPr>
          <p:spPr>
            <a:xfrm>
              <a:off x="499425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286;p79"/>
            <p:cNvSpPr/>
            <p:nvPr/>
          </p:nvSpPr>
          <p:spPr>
            <a:xfrm>
              <a:off x="499430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287;p79"/>
            <p:cNvSpPr/>
            <p:nvPr/>
          </p:nvSpPr>
          <p:spPr>
            <a:xfrm>
              <a:off x="49942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288;p79"/>
            <p:cNvSpPr/>
            <p:nvPr/>
          </p:nvSpPr>
          <p:spPr>
            <a:xfrm>
              <a:off x="4994250" y="2585575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1"/>
                  </a:moveTo>
                  <a:cubicBezTo>
                    <a:pt x="44" y="1"/>
                    <a:pt x="1" y="102"/>
                    <a:pt x="65" y="167"/>
                  </a:cubicBezTo>
                  <a:cubicBezTo>
                    <a:pt x="83" y="184"/>
                    <a:pt x="104" y="191"/>
                    <a:pt x="126" y="191"/>
                  </a:cubicBezTo>
                  <a:cubicBezTo>
                    <a:pt x="177" y="191"/>
                    <a:pt x="229" y="148"/>
                    <a:pt x="224" y="87"/>
                  </a:cubicBezTo>
                  <a:cubicBezTo>
                    <a:pt x="224" y="37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289;p79"/>
            <p:cNvSpPr/>
            <p:nvPr/>
          </p:nvSpPr>
          <p:spPr>
            <a:xfrm>
              <a:off x="4994250" y="2593150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1"/>
                  </a:moveTo>
                  <a:cubicBezTo>
                    <a:pt x="44" y="1"/>
                    <a:pt x="1" y="109"/>
                    <a:pt x="65" y="166"/>
                  </a:cubicBezTo>
                  <a:cubicBezTo>
                    <a:pt x="84" y="187"/>
                    <a:pt x="107" y="196"/>
                    <a:pt x="130" y="196"/>
                  </a:cubicBezTo>
                  <a:cubicBezTo>
                    <a:pt x="180" y="196"/>
                    <a:pt x="229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290;p79"/>
            <p:cNvSpPr/>
            <p:nvPr/>
          </p:nvSpPr>
          <p:spPr>
            <a:xfrm>
              <a:off x="49857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291;p79"/>
            <p:cNvSpPr/>
            <p:nvPr/>
          </p:nvSpPr>
          <p:spPr>
            <a:xfrm>
              <a:off x="49858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292;p79"/>
            <p:cNvSpPr/>
            <p:nvPr/>
          </p:nvSpPr>
          <p:spPr>
            <a:xfrm>
              <a:off x="49857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293;p79"/>
            <p:cNvSpPr/>
            <p:nvPr/>
          </p:nvSpPr>
          <p:spPr>
            <a:xfrm>
              <a:off x="49857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294;p79"/>
            <p:cNvSpPr/>
            <p:nvPr/>
          </p:nvSpPr>
          <p:spPr>
            <a:xfrm>
              <a:off x="49857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95;p79"/>
            <p:cNvSpPr/>
            <p:nvPr/>
          </p:nvSpPr>
          <p:spPr>
            <a:xfrm>
              <a:off x="49858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96;p79"/>
            <p:cNvSpPr/>
            <p:nvPr/>
          </p:nvSpPr>
          <p:spPr>
            <a:xfrm>
              <a:off x="49857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97;p79"/>
            <p:cNvSpPr/>
            <p:nvPr/>
          </p:nvSpPr>
          <p:spPr>
            <a:xfrm>
              <a:off x="4977300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5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98;p79"/>
            <p:cNvSpPr/>
            <p:nvPr/>
          </p:nvSpPr>
          <p:spPr>
            <a:xfrm>
              <a:off x="497735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63" y="160"/>
                  </a:cubicBezTo>
                  <a:cubicBezTo>
                    <a:pt x="82" y="181"/>
                    <a:pt x="105" y="190"/>
                    <a:pt x="127" y="190"/>
                  </a:cubicBezTo>
                  <a:cubicBezTo>
                    <a:pt x="175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8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99;p79"/>
            <p:cNvSpPr/>
            <p:nvPr/>
          </p:nvSpPr>
          <p:spPr>
            <a:xfrm>
              <a:off x="4977300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5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300;p79"/>
            <p:cNvSpPr/>
            <p:nvPr/>
          </p:nvSpPr>
          <p:spPr>
            <a:xfrm>
              <a:off x="497730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4" y="184"/>
                    <a:pt x="106" y="192"/>
                    <a:pt x="128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301;p79"/>
            <p:cNvSpPr/>
            <p:nvPr/>
          </p:nvSpPr>
          <p:spPr>
            <a:xfrm>
              <a:off x="4977300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5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302;p79"/>
            <p:cNvSpPr/>
            <p:nvPr/>
          </p:nvSpPr>
          <p:spPr>
            <a:xfrm>
              <a:off x="4977350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3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303;p79"/>
            <p:cNvSpPr/>
            <p:nvPr/>
          </p:nvSpPr>
          <p:spPr>
            <a:xfrm>
              <a:off x="497730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0" y="1"/>
                  </a:moveTo>
                  <a:cubicBezTo>
                    <a:pt x="44" y="1"/>
                    <a:pt x="1" y="101"/>
                    <a:pt x="65" y="166"/>
                  </a:cubicBezTo>
                  <a:cubicBezTo>
                    <a:pt x="84" y="185"/>
                    <a:pt x="106" y="193"/>
                    <a:pt x="128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304;p79"/>
            <p:cNvSpPr/>
            <p:nvPr/>
          </p:nvSpPr>
          <p:spPr>
            <a:xfrm>
              <a:off x="496882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0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6" y="187"/>
                    <a:pt x="110" y="195"/>
                    <a:pt x="133" y="195"/>
                  </a:cubicBezTo>
                  <a:cubicBezTo>
                    <a:pt x="183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305;p79"/>
            <p:cNvSpPr/>
            <p:nvPr/>
          </p:nvSpPr>
          <p:spPr>
            <a:xfrm>
              <a:off x="4968875" y="2539400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21" y="1"/>
                  </a:moveTo>
                  <a:cubicBezTo>
                    <a:pt x="46" y="1"/>
                    <a:pt x="1" y="104"/>
                    <a:pt x="64" y="160"/>
                  </a:cubicBezTo>
                  <a:cubicBezTo>
                    <a:pt x="82" y="181"/>
                    <a:pt x="106" y="190"/>
                    <a:pt x="129" y="190"/>
                  </a:cubicBezTo>
                  <a:cubicBezTo>
                    <a:pt x="179" y="190"/>
                    <a:pt x="227" y="149"/>
                    <a:pt x="222" y="95"/>
                  </a:cubicBezTo>
                  <a:cubicBezTo>
                    <a:pt x="222" y="37"/>
                    <a:pt x="186" y="1"/>
                    <a:pt x="128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306;p79"/>
            <p:cNvSpPr/>
            <p:nvPr/>
          </p:nvSpPr>
          <p:spPr>
            <a:xfrm>
              <a:off x="496882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0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6" y="180"/>
                    <a:pt x="110" y="189"/>
                    <a:pt x="133" y="189"/>
                  </a:cubicBezTo>
                  <a:cubicBezTo>
                    <a:pt x="183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307;p79"/>
            <p:cNvSpPr/>
            <p:nvPr/>
          </p:nvSpPr>
          <p:spPr>
            <a:xfrm>
              <a:off x="4968825" y="2554750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0"/>
                  </a:moveTo>
                  <a:cubicBezTo>
                    <a:pt x="51" y="0"/>
                    <a:pt x="1" y="101"/>
                    <a:pt x="66" y="166"/>
                  </a:cubicBezTo>
                  <a:cubicBezTo>
                    <a:pt x="84" y="184"/>
                    <a:pt x="107" y="192"/>
                    <a:pt x="130" y="192"/>
                  </a:cubicBezTo>
                  <a:cubicBezTo>
                    <a:pt x="180" y="192"/>
                    <a:pt x="229" y="153"/>
                    <a:pt x="224" y="94"/>
                  </a:cubicBezTo>
                  <a:cubicBezTo>
                    <a:pt x="231" y="44"/>
                    <a:pt x="188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308;p79"/>
            <p:cNvSpPr/>
            <p:nvPr/>
          </p:nvSpPr>
          <p:spPr>
            <a:xfrm>
              <a:off x="496882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0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5" y="183"/>
                    <a:pt x="107" y="191"/>
                    <a:pt x="129" y="191"/>
                  </a:cubicBezTo>
                  <a:cubicBezTo>
                    <a:pt x="181" y="191"/>
                    <a:pt x="229" y="148"/>
                    <a:pt x="224" y="87"/>
                  </a:cubicBezTo>
                  <a:cubicBezTo>
                    <a:pt x="224" y="37"/>
                    <a:pt x="181" y="0"/>
                    <a:pt x="13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309;p79"/>
            <p:cNvSpPr/>
            <p:nvPr/>
          </p:nvSpPr>
          <p:spPr>
            <a:xfrm>
              <a:off x="496887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39" y="1"/>
                  </a:moveTo>
                  <a:cubicBezTo>
                    <a:pt x="136" y="1"/>
                    <a:pt x="132" y="1"/>
                    <a:pt x="128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4" y="181"/>
                    <a:pt x="108" y="190"/>
                    <a:pt x="131" y="190"/>
                  </a:cubicBezTo>
                  <a:cubicBezTo>
                    <a:pt x="181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3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310;p79"/>
            <p:cNvSpPr/>
            <p:nvPr/>
          </p:nvSpPr>
          <p:spPr>
            <a:xfrm>
              <a:off x="4968825" y="2577825"/>
              <a:ext cx="5800" cy="4825"/>
            </a:xfrm>
            <a:custGeom>
              <a:avLst/>
              <a:gdLst/>
              <a:ahLst/>
              <a:cxnLst/>
              <a:rect l="l" t="t" r="r" b="b"/>
              <a:pathLst>
                <a:path w="232" h="193" extrusionOk="0">
                  <a:moveTo>
                    <a:pt x="130" y="1"/>
                  </a:moveTo>
                  <a:cubicBezTo>
                    <a:pt x="51" y="1"/>
                    <a:pt x="1" y="101"/>
                    <a:pt x="66" y="166"/>
                  </a:cubicBezTo>
                  <a:cubicBezTo>
                    <a:pt x="84" y="185"/>
                    <a:pt x="107" y="193"/>
                    <a:pt x="130" y="193"/>
                  </a:cubicBezTo>
                  <a:cubicBezTo>
                    <a:pt x="180" y="193"/>
                    <a:pt x="229" y="154"/>
                    <a:pt x="224" y="94"/>
                  </a:cubicBezTo>
                  <a:cubicBezTo>
                    <a:pt x="231" y="44"/>
                    <a:pt x="188" y="1"/>
                    <a:pt x="13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311;p79"/>
            <p:cNvSpPr/>
            <p:nvPr/>
          </p:nvSpPr>
          <p:spPr>
            <a:xfrm>
              <a:off x="4960525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23" y="0"/>
                  </a:moveTo>
                  <a:cubicBezTo>
                    <a:pt x="37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312;p79"/>
            <p:cNvSpPr/>
            <p:nvPr/>
          </p:nvSpPr>
          <p:spPr>
            <a:xfrm>
              <a:off x="496057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14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5" y="181"/>
                    <a:pt x="99" y="190"/>
                    <a:pt x="122" y="190"/>
                  </a:cubicBezTo>
                  <a:cubicBezTo>
                    <a:pt x="172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1" y="1"/>
                  </a:cubicBezTo>
                  <a:cubicBezTo>
                    <a:pt x="119" y="1"/>
                    <a:pt x="116" y="1"/>
                    <a:pt x="11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313;p79"/>
            <p:cNvSpPr/>
            <p:nvPr/>
          </p:nvSpPr>
          <p:spPr>
            <a:xfrm>
              <a:off x="4960525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23" y="0"/>
                  </a:moveTo>
                  <a:cubicBezTo>
                    <a:pt x="37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314;p79"/>
            <p:cNvSpPr/>
            <p:nvPr/>
          </p:nvSpPr>
          <p:spPr>
            <a:xfrm>
              <a:off x="496052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7" y="184"/>
                    <a:pt x="100" y="192"/>
                    <a:pt x="123" y="192"/>
                  </a:cubicBezTo>
                  <a:cubicBezTo>
                    <a:pt x="173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315;p79"/>
            <p:cNvSpPr/>
            <p:nvPr/>
          </p:nvSpPr>
          <p:spPr>
            <a:xfrm>
              <a:off x="4960525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23" y="0"/>
                  </a:moveTo>
                  <a:cubicBezTo>
                    <a:pt x="37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2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316;p79"/>
            <p:cNvSpPr/>
            <p:nvPr/>
          </p:nvSpPr>
          <p:spPr>
            <a:xfrm>
              <a:off x="4960575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34" y="1"/>
                  </a:moveTo>
                  <a:cubicBezTo>
                    <a:pt x="130" y="1"/>
                    <a:pt x="126" y="1"/>
                    <a:pt x="121" y="2"/>
                  </a:cubicBezTo>
                  <a:cubicBezTo>
                    <a:pt x="119" y="1"/>
                    <a:pt x="116" y="1"/>
                    <a:pt x="113" y="1"/>
                  </a:cubicBezTo>
                  <a:cubicBezTo>
                    <a:pt x="33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34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317;p79"/>
            <p:cNvSpPr/>
            <p:nvPr/>
          </p:nvSpPr>
          <p:spPr>
            <a:xfrm>
              <a:off x="496052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23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7" y="185"/>
                    <a:pt x="100" y="193"/>
                    <a:pt x="123" y="193"/>
                  </a:cubicBezTo>
                  <a:cubicBezTo>
                    <a:pt x="173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23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318;p79"/>
            <p:cNvSpPr/>
            <p:nvPr/>
          </p:nvSpPr>
          <p:spPr>
            <a:xfrm>
              <a:off x="4952050" y="2531675"/>
              <a:ext cx="5625" cy="4900"/>
            </a:xfrm>
            <a:custGeom>
              <a:avLst/>
              <a:gdLst/>
              <a:ahLst/>
              <a:cxnLst/>
              <a:rect l="l" t="t" r="r" b="b"/>
              <a:pathLst>
                <a:path w="225" h="196" extrusionOk="0">
                  <a:moveTo>
                    <a:pt x="131" y="0"/>
                  </a:moveTo>
                  <a:cubicBezTo>
                    <a:pt x="44" y="0"/>
                    <a:pt x="1" y="108"/>
                    <a:pt x="59" y="166"/>
                  </a:cubicBezTo>
                  <a:cubicBezTo>
                    <a:pt x="79" y="187"/>
                    <a:pt x="103" y="195"/>
                    <a:pt x="126" y="195"/>
                  </a:cubicBezTo>
                  <a:cubicBezTo>
                    <a:pt x="177" y="195"/>
                    <a:pt x="224" y="153"/>
                    <a:pt x="224" y="94"/>
                  </a:cubicBezTo>
                  <a:cubicBezTo>
                    <a:pt x="217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319;p79"/>
            <p:cNvSpPr/>
            <p:nvPr/>
          </p:nvSpPr>
          <p:spPr>
            <a:xfrm>
              <a:off x="4952100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0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320;p79"/>
            <p:cNvSpPr/>
            <p:nvPr/>
          </p:nvSpPr>
          <p:spPr>
            <a:xfrm>
              <a:off x="4952050" y="2547175"/>
              <a:ext cx="5625" cy="4725"/>
            </a:xfrm>
            <a:custGeom>
              <a:avLst/>
              <a:gdLst/>
              <a:ahLst/>
              <a:cxnLst/>
              <a:rect l="l" t="t" r="r" b="b"/>
              <a:pathLst>
                <a:path w="225" h="189" extrusionOk="0">
                  <a:moveTo>
                    <a:pt x="131" y="0"/>
                  </a:moveTo>
                  <a:cubicBezTo>
                    <a:pt x="44" y="0"/>
                    <a:pt x="1" y="101"/>
                    <a:pt x="59" y="159"/>
                  </a:cubicBezTo>
                  <a:cubicBezTo>
                    <a:pt x="79" y="180"/>
                    <a:pt x="103" y="189"/>
                    <a:pt x="126" y="189"/>
                  </a:cubicBezTo>
                  <a:cubicBezTo>
                    <a:pt x="177" y="189"/>
                    <a:pt x="224" y="146"/>
                    <a:pt x="224" y="87"/>
                  </a:cubicBezTo>
                  <a:cubicBezTo>
                    <a:pt x="217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321;p79"/>
            <p:cNvSpPr/>
            <p:nvPr/>
          </p:nvSpPr>
          <p:spPr>
            <a:xfrm>
              <a:off x="4952050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322;p79"/>
            <p:cNvSpPr/>
            <p:nvPr/>
          </p:nvSpPr>
          <p:spPr>
            <a:xfrm>
              <a:off x="4952050" y="2562500"/>
              <a:ext cx="5625" cy="4800"/>
            </a:xfrm>
            <a:custGeom>
              <a:avLst/>
              <a:gdLst/>
              <a:ahLst/>
              <a:cxnLst/>
              <a:rect l="l" t="t" r="r" b="b"/>
              <a:pathLst>
                <a:path w="225" h="192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8" y="183"/>
                    <a:pt x="100" y="191"/>
                    <a:pt x="122" y="191"/>
                  </a:cubicBezTo>
                  <a:cubicBezTo>
                    <a:pt x="174" y="191"/>
                    <a:pt x="224" y="148"/>
                    <a:pt x="224" y="87"/>
                  </a:cubicBezTo>
                  <a:cubicBezTo>
                    <a:pt x="217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323;p79"/>
            <p:cNvSpPr/>
            <p:nvPr/>
          </p:nvSpPr>
          <p:spPr>
            <a:xfrm>
              <a:off x="4952100" y="2570225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0" y="1"/>
                  </a:cubicBez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1" y="190"/>
                    <a:pt x="124" y="190"/>
                  </a:cubicBezTo>
                  <a:cubicBezTo>
                    <a:pt x="175" y="190"/>
                    <a:pt x="222" y="147"/>
                    <a:pt x="222" y="88"/>
                  </a:cubicBezTo>
                  <a:cubicBezTo>
                    <a:pt x="216" y="41"/>
                    <a:pt x="184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324;p79"/>
            <p:cNvSpPr/>
            <p:nvPr/>
          </p:nvSpPr>
          <p:spPr>
            <a:xfrm>
              <a:off x="4952050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325;p79"/>
            <p:cNvSpPr/>
            <p:nvPr/>
          </p:nvSpPr>
          <p:spPr>
            <a:xfrm>
              <a:off x="4943575" y="2531675"/>
              <a:ext cx="5750" cy="4900"/>
            </a:xfrm>
            <a:custGeom>
              <a:avLst/>
              <a:gdLst/>
              <a:ahLst/>
              <a:cxnLst/>
              <a:rect l="l" t="t" r="r" b="b"/>
              <a:pathLst>
                <a:path w="230" h="196" extrusionOk="0">
                  <a:moveTo>
                    <a:pt x="131" y="0"/>
                  </a:moveTo>
                  <a:cubicBezTo>
                    <a:pt x="44" y="0"/>
                    <a:pt x="1" y="108"/>
                    <a:pt x="66" y="166"/>
                  </a:cubicBezTo>
                  <a:cubicBezTo>
                    <a:pt x="84" y="187"/>
                    <a:pt x="107" y="195"/>
                    <a:pt x="130" y="195"/>
                  </a:cubicBezTo>
                  <a:cubicBezTo>
                    <a:pt x="180" y="195"/>
                    <a:pt x="229" y="153"/>
                    <a:pt x="224" y="94"/>
                  </a:cubicBezTo>
                  <a:cubicBezTo>
                    <a:pt x="224" y="43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326;p79"/>
            <p:cNvSpPr/>
            <p:nvPr/>
          </p:nvSpPr>
          <p:spPr>
            <a:xfrm>
              <a:off x="4943625" y="2539400"/>
              <a:ext cx="5575" cy="4750"/>
            </a:xfrm>
            <a:custGeom>
              <a:avLst/>
              <a:gdLst/>
              <a:ahLst/>
              <a:cxnLst/>
              <a:rect l="l" t="t" r="r" b="b"/>
              <a:pathLst>
                <a:path w="223" h="190" extrusionOk="0">
                  <a:moveTo>
                    <a:pt x="121" y="1"/>
                  </a:moveTo>
                  <a:cubicBezTo>
                    <a:pt x="39" y="1"/>
                    <a:pt x="1" y="104"/>
                    <a:pt x="57" y="160"/>
                  </a:cubicBezTo>
                  <a:cubicBezTo>
                    <a:pt x="77" y="181"/>
                    <a:pt x="102" y="190"/>
                    <a:pt x="125" y="190"/>
                  </a:cubicBezTo>
                  <a:cubicBezTo>
                    <a:pt x="176" y="190"/>
                    <a:pt x="222" y="149"/>
                    <a:pt x="222" y="95"/>
                  </a:cubicBezTo>
                  <a:cubicBezTo>
                    <a:pt x="222" y="37"/>
                    <a:pt x="179" y="1"/>
                    <a:pt x="129" y="1"/>
                  </a:cubicBezTo>
                  <a:cubicBezTo>
                    <a:pt x="126" y="1"/>
                    <a:pt x="123" y="1"/>
                    <a:pt x="12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327;p79"/>
            <p:cNvSpPr/>
            <p:nvPr/>
          </p:nvSpPr>
          <p:spPr>
            <a:xfrm>
              <a:off x="4943575" y="2547175"/>
              <a:ext cx="5750" cy="4725"/>
            </a:xfrm>
            <a:custGeom>
              <a:avLst/>
              <a:gdLst/>
              <a:ahLst/>
              <a:cxnLst/>
              <a:rect l="l" t="t" r="r" b="b"/>
              <a:pathLst>
                <a:path w="230" h="189" extrusionOk="0">
                  <a:moveTo>
                    <a:pt x="131" y="0"/>
                  </a:moveTo>
                  <a:cubicBezTo>
                    <a:pt x="44" y="0"/>
                    <a:pt x="1" y="101"/>
                    <a:pt x="66" y="159"/>
                  </a:cubicBezTo>
                  <a:cubicBezTo>
                    <a:pt x="84" y="180"/>
                    <a:pt x="107" y="189"/>
                    <a:pt x="130" y="189"/>
                  </a:cubicBezTo>
                  <a:cubicBezTo>
                    <a:pt x="180" y="189"/>
                    <a:pt x="229" y="146"/>
                    <a:pt x="224" y="87"/>
                  </a:cubicBezTo>
                  <a:cubicBezTo>
                    <a:pt x="224" y="36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328;p79"/>
            <p:cNvSpPr/>
            <p:nvPr/>
          </p:nvSpPr>
          <p:spPr>
            <a:xfrm>
              <a:off x="4943575" y="2554750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0"/>
                  </a:moveTo>
                  <a:cubicBezTo>
                    <a:pt x="44" y="0"/>
                    <a:pt x="1" y="101"/>
                    <a:pt x="59" y="166"/>
                  </a:cubicBezTo>
                  <a:cubicBezTo>
                    <a:pt x="79" y="184"/>
                    <a:pt x="103" y="192"/>
                    <a:pt x="126" y="192"/>
                  </a:cubicBezTo>
                  <a:cubicBezTo>
                    <a:pt x="177" y="192"/>
                    <a:pt x="224" y="153"/>
                    <a:pt x="224" y="94"/>
                  </a:cubicBezTo>
                  <a:cubicBezTo>
                    <a:pt x="224" y="44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29;p79"/>
            <p:cNvSpPr/>
            <p:nvPr/>
          </p:nvSpPr>
          <p:spPr>
            <a:xfrm>
              <a:off x="4943575" y="2562500"/>
              <a:ext cx="5750" cy="4800"/>
            </a:xfrm>
            <a:custGeom>
              <a:avLst/>
              <a:gdLst/>
              <a:ahLst/>
              <a:cxnLst/>
              <a:rect l="l" t="t" r="r" b="b"/>
              <a:pathLst>
                <a:path w="230" h="192" extrusionOk="0">
                  <a:moveTo>
                    <a:pt x="131" y="0"/>
                  </a:moveTo>
                  <a:cubicBezTo>
                    <a:pt x="44" y="0"/>
                    <a:pt x="1" y="101"/>
                    <a:pt x="66" y="166"/>
                  </a:cubicBezTo>
                  <a:cubicBezTo>
                    <a:pt x="83" y="183"/>
                    <a:pt x="104" y="191"/>
                    <a:pt x="126" y="191"/>
                  </a:cubicBezTo>
                  <a:cubicBezTo>
                    <a:pt x="177" y="191"/>
                    <a:pt x="230" y="148"/>
                    <a:pt x="224" y="87"/>
                  </a:cubicBezTo>
                  <a:cubicBezTo>
                    <a:pt x="224" y="37"/>
                    <a:pt x="181" y="0"/>
                    <a:pt x="13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30;p79"/>
            <p:cNvSpPr/>
            <p:nvPr/>
          </p:nvSpPr>
          <p:spPr>
            <a:xfrm>
              <a:off x="4943625" y="2570225"/>
              <a:ext cx="5700" cy="4750"/>
            </a:xfrm>
            <a:custGeom>
              <a:avLst/>
              <a:gdLst/>
              <a:ahLst/>
              <a:cxnLst/>
              <a:rect l="l" t="t" r="r" b="b"/>
              <a:pathLst>
                <a:path w="228" h="190" extrusionOk="0">
                  <a:moveTo>
                    <a:pt x="140" y="1"/>
                  </a:moveTo>
                  <a:cubicBezTo>
                    <a:pt x="136" y="1"/>
                    <a:pt x="132" y="1"/>
                    <a:pt x="129" y="2"/>
                  </a:cubicBezTo>
                  <a:cubicBezTo>
                    <a:pt x="126" y="1"/>
                    <a:pt x="123" y="1"/>
                    <a:pt x="121" y="1"/>
                  </a:cubicBezTo>
                  <a:cubicBezTo>
                    <a:pt x="39" y="1"/>
                    <a:pt x="1" y="104"/>
                    <a:pt x="64" y="160"/>
                  </a:cubicBezTo>
                  <a:cubicBezTo>
                    <a:pt x="82" y="181"/>
                    <a:pt x="105" y="190"/>
                    <a:pt x="128" y="190"/>
                  </a:cubicBezTo>
                  <a:cubicBezTo>
                    <a:pt x="178" y="190"/>
                    <a:pt x="227" y="147"/>
                    <a:pt x="222" y="88"/>
                  </a:cubicBezTo>
                  <a:cubicBezTo>
                    <a:pt x="222" y="41"/>
                    <a:pt x="185" y="1"/>
                    <a:pt x="140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31;p79"/>
            <p:cNvSpPr/>
            <p:nvPr/>
          </p:nvSpPr>
          <p:spPr>
            <a:xfrm>
              <a:off x="4943575" y="2577825"/>
              <a:ext cx="5625" cy="4825"/>
            </a:xfrm>
            <a:custGeom>
              <a:avLst/>
              <a:gdLst/>
              <a:ahLst/>
              <a:cxnLst/>
              <a:rect l="l" t="t" r="r" b="b"/>
              <a:pathLst>
                <a:path w="225" h="193" extrusionOk="0">
                  <a:moveTo>
                    <a:pt x="131" y="1"/>
                  </a:moveTo>
                  <a:cubicBezTo>
                    <a:pt x="44" y="1"/>
                    <a:pt x="1" y="101"/>
                    <a:pt x="59" y="166"/>
                  </a:cubicBezTo>
                  <a:cubicBezTo>
                    <a:pt x="79" y="185"/>
                    <a:pt x="103" y="193"/>
                    <a:pt x="126" y="193"/>
                  </a:cubicBezTo>
                  <a:cubicBezTo>
                    <a:pt x="177" y="193"/>
                    <a:pt x="224" y="154"/>
                    <a:pt x="224" y="94"/>
                  </a:cubicBezTo>
                  <a:cubicBezTo>
                    <a:pt x="224" y="44"/>
                    <a:pt x="181" y="1"/>
                    <a:pt x="13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59674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9"/>
          <p:cNvSpPr txBox="1">
            <a:spLocks noGrp="1"/>
          </p:cNvSpPr>
          <p:nvPr>
            <p:ph type="title" idx="2"/>
          </p:nvPr>
        </p:nvSpPr>
        <p:spPr>
          <a:xfrm>
            <a:off x="-76200" y="1473275"/>
            <a:ext cx="5257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Phân tích và thiết kế hệ thống</a:t>
            </a:r>
            <a:endParaRPr sz="4400" dirty="0"/>
          </a:p>
        </p:txBody>
      </p:sp>
      <p:sp>
        <p:nvSpPr>
          <p:cNvPr id="561" name="Google Shape;561;p49"/>
          <p:cNvSpPr txBox="1">
            <a:spLocks noGrp="1"/>
          </p:cNvSpPr>
          <p:nvPr>
            <p:ph type="title"/>
          </p:nvPr>
        </p:nvSpPr>
        <p:spPr>
          <a:xfrm>
            <a:off x="5680747" y="16882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 rot="5400000">
            <a:off x="2494616" y="1543742"/>
            <a:ext cx="45719" cy="2432647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752600" y="57150"/>
            <a:ext cx="57153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Phân tích và thiết kế hướng đối tượng</a:t>
            </a:r>
            <a:endParaRPr sz="4000" dirty="0"/>
          </a:p>
        </p:txBody>
      </p:sp>
      <p:sp>
        <p:nvSpPr>
          <p:cNvPr id="820" name="Google Shape;820;p64"/>
          <p:cNvSpPr txBox="1">
            <a:spLocks noGrp="1"/>
          </p:cNvSpPr>
          <p:nvPr>
            <p:ph type="subTitle" idx="1"/>
          </p:nvPr>
        </p:nvSpPr>
        <p:spPr>
          <a:xfrm>
            <a:off x="1600200" y="4406122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usecase</a:t>
            </a:r>
            <a:endParaRPr dirty="0"/>
          </a:p>
        </p:txBody>
      </p:sp>
      <p:sp>
        <p:nvSpPr>
          <p:cNvPr id="821" name="Google Shape;821;p64"/>
          <p:cNvSpPr/>
          <p:nvPr/>
        </p:nvSpPr>
        <p:spPr>
          <a:xfrm rot="5400000">
            <a:off x="4671698" y="60651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650" y="1885950"/>
            <a:ext cx="4222750" cy="250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752600" y="57150"/>
            <a:ext cx="57153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Phân tích và thiết kế hướng đối tượng</a:t>
            </a:r>
            <a:endParaRPr sz="4000" dirty="0"/>
          </a:p>
        </p:txBody>
      </p:sp>
      <p:sp>
        <p:nvSpPr>
          <p:cNvPr id="820" name="Google Shape;820;p64"/>
          <p:cNvSpPr txBox="1">
            <a:spLocks noGrp="1"/>
          </p:cNvSpPr>
          <p:nvPr>
            <p:ph type="subTitle" idx="1"/>
          </p:nvPr>
        </p:nvSpPr>
        <p:spPr>
          <a:xfrm>
            <a:off x="1600200" y="45214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lớp</a:t>
            </a:r>
            <a:endParaRPr dirty="0"/>
          </a:p>
        </p:txBody>
      </p:sp>
      <p:sp>
        <p:nvSpPr>
          <p:cNvPr id="821" name="Google Shape;821;p64"/>
          <p:cNvSpPr/>
          <p:nvPr/>
        </p:nvSpPr>
        <p:spPr>
          <a:xfrm rot="5400000">
            <a:off x="4671698" y="60651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950" y="1885949"/>
            <a:ext cx="5200650" cy="27116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34517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752600" y="57150"/>
            <a:ext cx="57153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Phân tích và thiết kế hướng đối tượng</a:t>
            </a:r>
            <a:endParaRPr sz="4000" dirty="0"/>
          </a:p>
        </p:txBody>
      </p:sp>
      <p:sp>
        <p:nvSpPr>
          <p:cNvPr id="820" name="Google Shape;820;p64"/>
          <p:cNvSpPr txBox="1">
            <a:spLocks noGrp="1"/>
          </p:cNvSpPr>
          <p:nvPr>
            <p:ph type="subTitle" idx="1"/>
          </p:nvPr>
        </p:nvSpPr>
        <p:spPr>
          <a:xfrm>
            <a:off x="1600200" y="45214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dữ liệu</a:t>
            </a:r>
            <a:endParaRPr dirty="0"/>
          </a:p>
        </p:txBody>
      </p:sp>
      <p:sp>
        <p:nvSpPr>
          <p:cNvPr id="821" name="Google Shape;821;p64"/>
          <p:cNvSpPr/>
          <p:nvPr/>
        </p:nvSpPr>
        <p:spPr>
          <a:xfrm rot="5400000">
            <a:off x="4671698" y="60651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2193303" y="1778259"/>
            <a:ext cx="499999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2877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219200" y="57150"/>
            <a:ext cx="72390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Phân tích và thiết kế hướng đối tượng</a:t>
            </a:r>
            <a:endParaRPr sz="4000" dirty="0"/>
          </a:p>
        </p:txBody>
      </p:sp>
      <p:sp>
        <p:nvSpPr>
          <p:cNvPr id="820" name="Google Shape;820;p64"/>
          <p:cNvSpPr txBox="1">
            <a:spLocks noGrp="1"/>
          </p:cNvSpPr>
          <p:nvPr>
            <p:ph type="subTitle" idx="1"/>
          </p:nvPr>
        </p:nvSpPr>
        <p:spPr>
          <a:xfrm>
            <a:off x="1752300" y="45214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hoạt động</a:t>
            </a:r>
            <a:endParaRPr dirty="0"/>
          </a:p>
        </p:txBody>
      </p:sp>
      <p:sp>
        <p:nvSpPr>
          <p:cNvPr id="821" name="Google Shape;821;p64"/>
          <p:cNvSpPr/>
          <p:nvPr/>
        </p:nvSpPr>
        <p:spPr>
          <a:xfrm rot="5400000">
            <a:off x="4848980" y="569194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973" y="1657350"/>
            <a:ext cx="3676650" cy="2895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65197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64"/>
          <p:cNvSpPr txBox="1">
            <a:spLocks noGrp="1"/>
          </p:cNvSpPr>
          <p:nvPr>
            <p:ph type="title"/>
          </p:nvPr>
        </p:nvSpPr>
        <p:spPr>
          <a:xfrm>
            <a:off x="1219200" y="57150"/>
            <a:ext cx="7239000" cy="169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Phân tích và thiết kế hướng đối tượng</a:t>
            </a:r>
            <a:endParaRPr sz="4000" dirty="0"/>
          </a:p>
        </p:txBody>
      </p:sp>
      <p:sp>
        <p:nvSpPr>
          <p:cNvPr id="820" name="Google Shape;820;p64"/>
          <p:cNvSpPr txBox="1">
            <a:spLocks noGrp="1"/>
          </p:cNvSpPr>
          <p:nvPr>
            <p:ph type="subTitle" idx="1"/>
          </p:nvPr>
        </p:nvSpPr>
        <p:spPr>
          <a:xfrm>
            <a:off x="1752300" y="4521450"/>
            <a:ext cx="57153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Sơ đồ tuần tự</a:t>
            </a:r>
            <a:endParaRPr dirty="0"/>
          </a:p>
        </p:txBody>
      </p:sp>
      <p:sp>
        <p:nvSpPr>
          <p:cNvPr id="821" name="Google Shape;821;p64"/>
          <p:cNvSpPr/>
          <p:nvPr/>
        </p:nvSpPr>
        <p:spPr>
          <a:xfrm rot="5400000">
            <a:off x="4848980" y="569194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733550"/>
            <a:ext cx="4419600" cy="280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2300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2"/>
          <p:cNvSpPr txBox="1">
            <a:spLocks noGrp="1"/>
          </p:cNvSpPr>
          <p:nvPr>
            <p:ph type="title"/>
          </p:nvPr>
        </p:nvSpPr>
        <p:spPr>
          <a:xfrm>
            <a:off x="4419600" y="742950"/>
            <a:ext cx="38589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en-US" sz="2400" b="1" dirty="0" err="1"/>
              <a:t>Giảng</a:t>
            </a:r>
            <a:r>
              <a:rPr lang="en-US" sz="2400" b="1" dirty="0"/>
              <a:t> </a:t>
            </a:r>
            <a:r>
              <a:rPr lang="en-US" sz="2400" b="1" dirty="0" err="1"/>
              <a:t>viên</a:t>
            </a:r>
            <a:r>
              <a:rPr lang="en-US" sz="2400" b="1" dirty="0"/>
              <a:t> </a:t>
            </a:r>
            <a:r>
              <a:rPr lang="en-US" sz="2400" b="1" dirty="0" err="1"/>
              <a:t>hướng</a:t>
            </a:r>
            <a:r>
              <a:rPr lang="en-US" sz="2400" b="1" dirty="0"/>
              <a:t> </a:t>
            </a:r>
            <a:r>
              <a:rPr lang="en-US" sz="2400" b="1" dirty="0" err="1"/>
              <a:t>dẫn</a:t>
            </a:r>
            <a:r>
              <a:rPr lang="en-US" sz="2400" b="1" dirty="0"/>
              <a:t>: </a:t>
            </a:r>
            <a:r>
              <a:rPr lang="vi-VN" sz="2400" b="1" dirty="0"/>
              <a:t>ThS. Nguyễn Văn Nguyên</a:t>
            </a:r>
            <a:br>
              <a:rPr lang="vi-VN" sz="2400" dirty="0"/>
            </a:br>
            <a:endParaRPr sz="2400" dirty="0"/>
          </a:p>
        </p:txBody>
      </p:sp>
      <p:sp>
        <p:nvSpPr>
          <p:cNvPr id="442" name="Google Shape;442;p42"/>
          <p:cNvSpPr txBox="1">
            <a:spLocks noGrp="1"/>
          </p:cNvSpPr>
          <p:nvPr>
            <p:ph type="subTitle" idx="1"/>
          </p:nvPr>
        </p:nvSpPr>
        <p:spPr>
          <a:xfrm>
            <a:off x="4724400" y="2190750"/>
            <a:ext cx="3858900" cy="125938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endParaRPr lang="en-US" b="1" dirty="0"/>
          </a:p>
          <a:p>
            <a:pPr marL="0" lvl="0" indent="0">
              <a:lnSpc>
                <a:spcPct val="150000"/>
              </a:lnSpc>
              <a:buNone/>
            </a:pPr>
            <a:endParaRPr lang="en-US" b="1" dirty="0"/>
          </a:p>
          <a:p>
            <a:pPr marL="0" lvl="0" indent="0">
              <a:lnSpc>
                <a:spcPct val="150000"/>
              </a:lnSpc>
              <a:buNone/>
            </a:pPr>
            <a:endParaRPr lang="en-US" b="1" dirty="0"/>
          </a:p>
          <a:p>
            <a:pPr marL="0" lvl="0" indent="0">
              <a:lnSpc>
                <a:spcPct val="150000"/>
              </a:lnSpc>
              <a:buNone/>
            </a:pPr>
            <a:r>
              <a:rPr lang="en-US" b="1" dirty="0"/>
              <a:t>SINH VIÊN THỰC HIỆN</a:t>
            </a:r>
          </a:p>
          <a:p>
            <a:pPr hangingPunct="0">
              <a:lnSpc>
                <a:spcPct val="150000"/>
              </a:lnSpc>
            </a:pPr>
            <a:r>
              <a:rPr lang="en-US" b="1" dirty="0" err="1"/>
              <a:t>Lý</a:t>
            </a:r>
            <a:r>
              <a:rPr lang="en-US" b="1" dirty="0"/>
              <a:t> </a:t>
            </a:r>
            <a:r>
              <a:rPr lang="en-US" b="1" dirty="0" err="1"/>
              <a:t>Thanh</a:t>
            </a:r>
            <a:r>
              <a:rPr lang="en-US" b="1" dirty="0"/>
              <a:t> </a:t>
            </a:r>
            <a:r>
              <a:rPr lang="en-US" b="1" dirty="0" err="1"/>
              <a:t>Hải</a:t>
            </a:r>
            <a:r>
              <a:rPr lang="en-US" b="1" dirty="0"/>
              <a:t>		</a:t>
            </a:r>
          </a:p>
          <a:p>
            <a:pPr hangingPunct="0">
              <a:lnSpc>
                <a:spcPct val="150000"/>
              </a:lnSpc>
            </a:pPr>
            <a:r>
              <a:rPr lang="en-US" b="1" dirty="0" err="1"/>
              <a:t>Trương</a:t>
            </a:r>
            <a:r>
              <a:rPr lang="en-US" b="1" dirty="0"/>
              <a:t> </a:t>
            </a:r>
            <a:r>
              <a:rPr lang="en-US" b="1" dirty="0" err="1"/>
              <a:t>Công</a:t>
            </a:r>
            <a:r>
              <a:rPr lang="en-US" b="1" dirty="0"/>
              <a:t> </a:t>
            </a:r>
            <a:r>
              <a:rPr lang="en-US" b="1" dirty="0" err="1"/>
              <a:t>Thái</a:t>
            </a:r>
            <a:endParaRPr lang="en-US" dirty="0"/>
          </a:p>
          <a:p>
            <a:pPr marL="127000" indent="0" hangingPunct="0">
              <a:lnSpc>
                <a:spcPct val="150000"/>
              </a:lnSpc>
              <a:buNone/>
            </a:pPr>
            <a:r>
              <a:rPr lang="en-US" b="1" dirty="0" err="1"/>
              <a:t>Nhóm</a:t>
            </a:r>
            <a:r>
              <a:rPr lang="en-US" b="1" dirty="0"/>
              <a:t>: 19N10B	</a:t>
            </a:r>
            <a:endParaRPr lang="en-US" dirty="0"/>
          </a:p>
          <a:p>
            <a:pPr marL="127000" indent="0" hangingPunct="0">
              <a:lnSpc>
                <a:spcPct val="150000"/>
              </a:lnSpc>
              <a:buNone/>
            </a:pPr>
            <a:r>
              <a:rPr lang="en-US" b="1" dirty="0" err="1"/>
              <a:t>Lớp</a:t>
            </a:r>
            <a:r>
              <a:rPr lang="en-US" b="1" dirty="0"/>
              <a:t> : 19TCLC_DT2</a:t>
            </a:r>
            <a:endParaRPr lang="en-US" dirty="0"/>
          </a:p>
          <a:p>
            <a:pPr marL="127000" indent="0" hangingPunct="0">
              <a:lnSpc>
                <a:spcPct val="150000"/>
              </a:lnSpc>
              <a:buNone/>
            </a:pPr>
            <a:endParaRPr lang="en-US" b="1" dirty="0"/>
          </a:p>
        </p:txBody>
      </p:sp>
      <p:sp>
        <p:nvSpPr>
          <p:cNvPr id="443" name="Google Shape;443;p42"/>
          <p:cNvSpPr/>
          <p:nvPr/>
        </p:nvSpPr>
        <p:spPr>
          <a:xfrm rot="5400000">
            <a:off x="6402390" y="-421093"/>
            <a:ext cx="45719" cy="3706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4" name="Google Shape;444;p42"/>
          <p:cNvPicPr preferRelativeResize="0"/>
          <p:nvPr/>
        </p:nvPicPr>
        <p:blipFill rotWithShape="1">
          <a:blip r:embed="rId3">
            <a:alphaModFix/>
          </a:blip>
          <a:srcRect l="-832" t="4986" r="36832" b="7070"/>
          <a:stretch/>
        </p:blipFill>
        <p:spPr>
          <a:xfrm>
            <a:off x="-952285" y="2560653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445" name="Google Shape;445;p42"/>
          <p:cNvPicPr preferRelativeResize="0"/>
          <p:nvPr/>
        </p:nvPicPr>
        <p:blipFill rotWithShape="1">
          <a:blip r:embed="rId4">
            <a:alphaModFix/>
          </a:blip>
          <a:srcRect l="16365" r="16371"/>
          <a:stretch/>
        </p:blipFill>
        <p:spPr>
          <a:xfrm>
            <a:off x="-507141" y="-525780"/>
            <a:ext cx="2922288" cy="2899831"/>
          </a:xfrm>
          <a:prstGeom prst="flowChartDecis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2"/>
          <p:cNvSpPr txBox="1">
            <a:spLocks noGrp="1"/>
          </p:cNvSpPr>
          <p:nvPr>
            <p:ph type="title"/>
          </p:nvPr>
        </p:nvSpPr>
        <p:spPr>
          <a:xfrm>
            <a:off x="512100" y="13335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Xây dựng chương trình Server</a:t>
            </a:r>
            <a:endParaRPr dirty="0"/>
          </a:p>
        </p:txBody>
      </p:sp>
      <p:sp>
        <p:nvSpPr>
          <p:cNvPr id="600" name="Google Shape;600;p52"/>
          <p:cNvSpPr txBox="1">
            <a:spLocks noGrp="1"/>
          </p:cNvSpPr>
          <p:nvPr>
            <p:ph type="subTitle" idx="7"/>
          </p:nvPr>
        </p:nvSpPr>
        <p:spPr>
          <a:xfrm>
            <a:off x="917595" y="158927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 </a:t>
            </a:r>
            <a:r>
              <a:rPr lang="en-US" dirty="0" err="1"/>
              <a:t>trình</a:t>
            </a:r>
            <a:r>
              <a:rPr lang="en-US" dirty="0"/>
              <a:t> Server </a:t>
            </a:r>
            <a:r>
              <a:rPr lang="en-US" dirty="0" err="1"/>
              <a:t>đa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601" name="Google Shape;601;p52"/>
          <p:cNvSpPr txBox="1">
            <a:spLocks noGrp="1"/>
          </p:cNvSpPr>
          <p:nvPr>
            <p:ph type="subTitle" idx="8"/>
          </p:nvPr>
        </p:nvSpPr>
        <p:spPr>
          <a:xfrm>
            <a:off x="2283862" y="3195079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 hangingPunct="0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client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khỏi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xóa</a:t>
            </a:r>
            <a:r>
              <a:rPr lang="en-US" dirty="0"/>
              <a:t> client </a:t>
            </a:r>
            <a:r>
              <a:rPr lang="en-US" dirty="0" err="1"/>
              <a:t>đó</a:t>
            </a:r>
            <a:endParaRPr lang="en-US" dirty="0"/>
          </a:p>
        </p:txBody>
      </p:sp>
      <p:sp>
        <p:nvSpPr>
          <p:cNvPr id="602" name="Google Shape;602;p52"/>
          <p:cNvSpPr txBox="1">
            <a:spLocks noGrp="1"/>
          </p:cNvSpPr>
          <p:nvPr>
            <p:ph type="subTitle" idx="9"/>
          </p:nvPr>
        </p:nvSpPr>
        <p:spPr>
          <a:xfrm>
            <a:off x="6100945" y="158927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client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Server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phiên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client </a:t>
            </a:r>
            <a:r>
              <a:rPr lang="en-US" dirty="0" err="1"/>
              <a:t>đó</a:t>
            </a:r>
            <a:endParaRPr dirty="0"/>
          </a:p>
        </p:txBody>
      </p:sp>
      <p:sp>
        <p:nvSpPr>
          <p:cNvPr id="603" name="Google Shape;603;p52"/>
          <p:cNvSpPr txBox="1">
            <a:spLocks noGrp="1"/>
          </p:cNvSpPr>
          <p:nvPr>
            <p:ph type="subTitle" idx="13"/>
          </p:nvPr>
        </p:nvSpPr>
        <p:spPr>
          <a:xfrm>
            <a:off x="5562513" y="3499879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ubTitle" idx="15"/>
          </p:nvPr>
        </p:nvSpPr>
        <p:spPr>
          <a:xfrm>
            <a:off x="3509513" y="1589271"/>
            <a:ext cx="2126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luồng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lạc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Client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dirty="0"/>
          </a:p>
        </p:txBody>
      </p:sp>
      <p:sp>
        <p:nvSpPr>
          <p:cNvPr id="606" name="Google Shape;606;p52"/>
          <p:cNvSpPr txBox="1">
            <a:spLocks noGrp="1"/>
          </p:cNvSpPr>
          <p:nvPr>
            <p:ph type="subTitle" idx="1"/>
          </p:nvPr>
        </p:nvSpPr>
        <p:spPr>
          <a:xfrm>
            <a:off x="917700" y="1200150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07" name="Google Shape;607;p52"/>
          <p:cNvSpPr txBox="1">
            <a:spLocks noGrp="1"/>
          </p:cNvSpPr>
          <p:nvPr>
            <p:ph type="subTitle" idx="2"/>
          </p:nvPr>
        </p:nvSpPr>
        <p:spPr>
          <a:xfrm>
            <a:off x="2286000" y="2800350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08" name="Google Shape;608;p52"/>
          <p:cNvSpPr txBox="1">
            <a:spLocks noGrp="1"/>
          </p:cNvSpPr>
          <p:nvPr>
            <p:ph type="subTitle" idx="3"/>
          </p:nvPr>
        </p:nvSpPr>
        <p:spPr>
          <a:xfrm>
            <a:off x="6100257" y="1200150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09" name="Google Shape;609;p52"/>
          <p:cNvSpPr txBox="1">
            <a:spLocks noGrp="1"/>
          </p:cNvSpPr>
          <p:nvPr>
            <p:ph type="subTitle" idx="4"/>
          </p:nvPr>
        </p:nvSpPr>
        <p:spPr>
          <a:xfrm>
            <a:off x="5562600" y="3105150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5</a:t>
            </a:r>
            <a:endParaRPr dirty="0"/>
          </a:p>
        </p:txBody>
      </p:sp>
      <p:sp>
        <p:nvSpPr>
          <p:cNvPr id="611" name="Google Shape;611;p52"/>
          <p:cNvSpPr txBox="1">
            <a:spLocks noGrp="1"/>
          </p:cNvSpPr>
          <p:nvPr>
            <p:ph type="subTitle" idx="6"/>
          </p:nvPr>
        </p:nvSpPr>
        <p:spPr>
          <a:xfrm>
            <a:off x="3508834" y="1200150"/>
            <a:ext cx="21273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12" name="Google Shape;612;p52"/>
          <p:cNvSpPr/>
          <p:nvPr/>
        </p:nvSpPr>
        <p:spPr>
          <a:xfrm rot="5400000">
            <a:off x="1480800" y="-222241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576;p50"/>
          <p:cNvSpPr/>
          <p:nvPr/>
        </p:nvSpPr>
        <p:spPr>
          <a:xfrm rot="2700000">
            <a:off x="1653193" y="2625331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577;p50"/>
          <p:cNvGrpSpPr/>
          <p:nvPr/>
        </p:nvGrpSpPr>
        <p:grpSpPr>
          <a:xfrm>
            <a:off x="1776937" y="2750901"/>
            <a:ext cx="379147" cy="375495"/>
            <a:chOff x="3860250" y="1427025"/>
            <a:chExt cx="487900" cy="483200"/>
          </a:xfrm>
        </p:grpSpPr>
        <p:sp>
          <p:nvSpPr>
            <p:cNvPr id="20" name="Google Shape;578;p50"/>
            <p:cNvSpPr/>
            <p:nvPr/>
          </p:nvSpPr>
          <p:spPr>
            <a:xfrm>
              <a:off x="3875800" y="1427025"/>
              <a:ext cx="472350" cy="468650"/>
            </a:xfrm>
            <a:custGeom>
              <a:avLst/>
              <a:gdLst/>
              <a:ahLst/>
              <a:cxnLst/>
              <a:rect l="l" t="t" r="r" b="b"/>
              <a:pathLst>
                <a:path w="18894" h="18746" extrusionOk="0">
                  <a:moveTo>
                    <a:pt x="15874" y="1821"/>
                  </a:moveTo>
                  <a:lnTo>
                    <a:pt x="6498" y="9403"/>
                  </a:lnTo>
                  <a:lnTo>
                    <a:pt x="1918" y="5629"/>
                  </a:lnTo>
                  <a:lnTo>
                    <a:pt x="15874" y="1821"/>
                  </a:lnTo>
                  <a:close/>
                  <a:moveTo>
                    <a:pt x="14524" y="4370"/>
                  </a:moveTo>
                  <a:lnTo>
                    <a:pt x="8425" y="11912"/>
                  </a:lnTo>
                  <a:lnTo>
                    <a:pt x="6257" y="12634"/>
                  </a:lnTo>
                  <a:lnTo>
                    <a:pt x="6981" y="10469"/>
                  </a:lnTo>
                  <a:lnTo>
                    <a:pt x="14524" y="4370"/>
                  </a:lnTo>
                  <a:close/>
                  <a:moveTo>
                    <a:pt x="17072" y="3020"/>
                  </a:moveTo>
                  <a:lnTo>
                    <a:pt x="13265" y="16976"/>
                  </a:lnTo>
                  <a:lnTo>
                    <a:pt x="9491" y="12392"/>
                  </a:lnTo>
                  <a:lnTo>
                    <a:pt x="17072" y="3020"/>
                  </a:lnTo>
                  <a:close/>
                  <a:moveTo>
                    <a:pt x="18298" y="0"/>
                  </a:moveTo>
                  <a:cubicBezTo>
                    <a:pt x="18286" y="0"/>
                    <a:pt x="18274" y="0"/>
                    <a:pt x="18262" y="3"/>
                  </a:cubicBezTo>
                  <a:lnTo>
                    <a:pt x="18253" y="3"/>
                  </a:lnTo>
                  <a:cubicBezTo>
                    <a:pt x="18238" y="6"/>
                    <a:pt x="18223" y="6"/>
                    <a:pt x="18211" y="12"/>
                  </a:cubicBezTo>
                  <a:lnTo>
                    <a:pt x="18193" y="15"/>
                  </a:lnTo>
                  <a:lnTo>
                    <a:pt x="18178" y="18"/>
                  </a:lnTo>
                  <a:lnTo>
                    <a:pt x="562" y="4822"/>
                  </a:lnTo>
                  <a:cubicBezTo>
                    <a:pt x="121" y="4943"/>
                    <a:pt x="0" y="5511"/>
                    <a:pt x="351" y="5804"/>
                  </a:cubicBezTo>
                  <a:lnTo>
                    <a:pt x="5834" y="10321"/>
                  </a:lnTo>
                  <a:lnTo>
                    <a:pt x="4826" y="13349"/>
                  </a:lnTo>
                  <a:cubicBezTo>
                    <a:pt x="4696" y="13732"/>
                    <a:pt x="4991" y="14098"/>
                    <a:pt x="5359" y="14098"/>
                  </a:cubicBezTo>
                  <a:cubicBezTo>
                    <a:pt x="5418" y="14098"/>
                    <a:pt x="5479" y="14089"/>
                    <a:pt x="5541" y="14068"/>
                  </a:cubicBezTo>
                  <a:lnTo>
                    <a:pt x="8570" y="13060"/>
                  </a:lnTo>
                  <a:lnTo>
                    <a:pt x="13087" y="18540"/>
                  </a:lnTo>
                  <a:cubicBezTo>
                    <a:pt x="13195" y="18670"/>
                    <a:pt x="13355" y="18745"/>
                    <a:pt x="13525" y="18745"/>
                  </a:cubicBezTo>
                  <a:cubicBezTo>
                    <a:pt x="13564" y="18745"/>
                    <a:pt x="13603" y="18742"/>
                    <a:pt x="13642" y="18733"/>
                  </a:cubicBezTo>
                  <a:cubicBezTo>
                    <a:pt x="13848" y="18691"/>
                    <a:pt x="14014" y="18534"/>
                    <a:pt x="14071" y="18328"/>
                  </a:cubicBezTo>
                  <a:lnTo>
                    <a:pt x="18875" y="716"/>
                  </a:lnTo>
                  <a:cubicBezTo>
                    <a:pt x="18875" y="710"/>
                    <a:pt x="18875" y="704"/>
                    <a:pt x="18878" y="698"/>
                  </a:cubicBezTo>
                  <a:lnTo>
                    <a:pt x="18881" y="683"/>
                  </a:lnTo>
                  <a:cubicBezTo>
                    <a:pt x="18884" y="668"/>
                    <a:pt x="18887" y="653"/>
                    <a:pt x="18890" y="637"/>
                  </a:cubicBezTo>
                  <a:cubicBezTo>
                    <a:pt x="18890" y="637"/>
                    <a:pt x="18890" y="634"/>
                    <a:pt x="18890" y="631"/>
                  </a:cubicBezTo>
                  <a:cubicBezTo>
                    <a:pt x="18890" y="619"/>
                    <a:pt x="18890" y="604"/>
                    <a:pt x="18893" y="592"/>
                  </a:cubicBezTo>
                  <a:lnTo>
                    <a:pt x="18893" y="580"/>
                  </a:lnTo>
                  <a:cubicBezTo>
                    <a:pt x="18893" y="568"/>
                    <a:pt x="18893" y="553"/>
                    <a:pt x="18893" y="541"/>
                  </a:cubicBezTo>
                  <a:cubicBezTo>
                    <a:pt x="18893" y="538"/>
                    <a:pt x="18893" y="535"/>
                    <a:pt x="18893" y="532"/>
                  </a:cubicBezTo>
                  <a:cubicBezTo>
                    <a:pt x="18893" y="517"/>
                    <a:pt x="18890" y="502"/>
                    <a:pt x="18890" y="487"/>
                  </a:cubicBezTo>
                  <a:cubicBezTo>
                    <a:pt x="18890" y="483"/>
                    <a:pt x="18890" y="480"/>
                    <a:pt x="18887" y="477"/>
                  </a:cubicBezTo>
                  <a:cubicBezTo>
                    <a:pt x="18887" y="465"/>
                    <a:pt x="18884" y="453"/>
                    <a:pt x="18881" y="441"/>
                  </a:cubicBezTo>
                  <a:lnTo>
                    <a:pt x="18878" y="429"/>
                  </a:lnTo>
                  <a:cubicBezTo>
                    <a:pt x="18875" y="417"/>
                    <a:pt x="18872" y="402"/>
                    <a:pt x="18866" y="390"/>
                  </a:cubicBezTo>
                  <a:cubicBezTo>
                    <a:pt x="18866" y="387"/>
                    <a:pt x="18866" y="384"/>
                    <a:pt x="18863" y="381"/>
                  </a:cubicBezTo>
                  <a:cubicBezTo>
                    <a:pt x="18860" y="369"/>
                    <a:pt x="18854" y="354"/>
                    <a:pt x="18848" y="345"/>
                  </a:cubicBezTo>
                  <a:cubicBezTo>
                    <a:pt x="18848" y="339"/>
                    <a:pt x="18845" y="333"/>
                    <a:pt x="18842" y="329"/>
                  </a:cubicBezTo>
                  <a:cubicBezTo>
                    <a:pt x="18839" y="323"/>
                    <a:pt x="18833" y="308"/>
                    <a:pt x="18830" y="299"/>
                  </a:cubicBezTo>
                  <a:cubicBezTo>
                    <a:pt x="18824" y="290"/>
                    <a:pt x="18824" y="290"/>
                    <a:pt x="18821" y="287"/>
                  </a:cubicBezTo>
                  <a:cubicBezTo>
                    <a:pt x="18815" y="275"/>
                    <a:pt x="18806" y="263"/>
                    <a:pt x="18797" y="248"/>
                  </a:cubicBezTo>
                  <a:lnTo>
                    <a:pt x="18790" y="239"/>
                  </a:lnTo>
                  <a:cubicBezTo>
                    <a:pt x="18784" y="230"/>
                    <a:pt x="18775" y="221"/>
                    <a:pt x="18769" y="212"/>
                  </a:cubicBezTo>
                  <a:cubicBezTo>
                    <a:pt x="18760" y="203"/>
                    <a:pt x="18763" y="203"/>
                    <a:pt x="18760" y="200"/>
                  </a:cubicBezTo>
                  <a:cubicBezTo>
                    <a:pt x="18751" y="188"/>
                    <a:pt x="18739" y="176"/>
                    <a:pt x="18727" y="163"/>
                  </a:cubicBezTo>
                  <a:cubicBezTo>
                    <a:pt x="18718" y="154"/>
                    <a:pt x="18706" y="142"/>
                    <a:pt x="18694" y="133"/>
                  </a:cubicBezTo>
                  <a:lnTo>
                    <a:pt x="18682" y="124"/>
                  </a:lnTo>
                  <a:cubicBezTo>
                    <a:pt x="18673" y="115"/>
                    <a:pt x="18664" y="109"/>
                    <a:pt x="18655" y="103"/>
                  </a:cubicBezTo>
                  <a:lnTo>
                    <a:pt x="18643" y="94"/>
                  </a:lnTo>
                  <a:cubicBezTo>
                    <a:pt x="18630" y="88"/>
                    <a:pt x="18618" y="79"/>
                    <a:pt x="18606" y="73"/>
                  </a:cubicBezTo>
                  <a:lnTo>
                    <a:pt x="18591" y="64"/>
                  </a:lnTo>
                  <a:lnTo>
                    <a:pt x="18564" y="52"/>
                  </a:lnTo>
                  <a:lnTo>
                    <a:pt x="18549" y="43"/>
                  </a:lnTo>
                  <a:cubicBezTo>
                    <a:pt x="18537" y="40"/>
                    <a:pt x="18522" y="34"/>
                    <a:pt x="18510" y="28"/>
                  </a:cubicBezTo>
                  <a:lnTo>
                    <a:pt x="18501" y="28"/>
                  </a:lnTo>
                  <a:cubicBezTo>
                    <a:pt x="18489" y="22"/>
                    <a:pt x="18476" y="18"/>
                    <a:pt x="18464" y="15"/>
                  </a:cubicBezTo>
                  <a:lnTo>
                    <a:pt x="18449" y="12"/>
                  </a:lnTo>
                  <a:lnTo>
                    <a:pt x="18416" y="6"/>
                  </a:lnTo>
                  <a:lnTo>
                    <a:pt x="18404" y="3"/>
                  </a:lnTo>
                  <a:cubicBezTo>
                    <a:pt x="18389" y="3"/>
                    <a:pt x="18374" y="0"/>
                    <a:pt x="183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1" name="Google Shape;579;p50"/>
            <p:cNvSpPr/>
            <p:nvPr/>
          </p:nvSpPr>
          <p:spPr>
            <a:xfrm>
              <a:off x="3860250" y="1861675"/>
              <a:ext cx="54675" cy="48550"/>
            </a:xfrm>
            <a:custGeom>
              <a:avLst/>
              <a:gdLst/>
              <a:ahLst/>
              <a:cxnLst/>
              <a:rect l="l" t="t" r="r" b="b"/>
              <a:pathLst>
                <a:path w="2187" h="1942" extrusionOk="0">
                  <a:moveTo>
                    <a:pt x="1563" y="1"/>
                  </a:moveTo>
                  <a:cubicBezTo>
                    <a:pt x="1416" y="1"/>
                    <a:pt x="1268" y="58"/>
                    <a:pt x="1157" y="172"/>
                  </a:cubicBezTo>
                  <a:lnTo>
                    <a:pt x="357" y="976"/>
                  </a:lnTo>
                  <a:cubicBezTo>
                    <a:pt x="0" y="1332"/>
                    <a:pt x="254" y="1942"/>
                    <a:pt x="758" y="1942"/>
                  </a:cubicBezTo>
                  <a:cubicBezTo>
                    <a:pt x="906" y="1942"/>
                    <a:pt x="1051" y="1882"/>
                    <a:pt x="1157" y="1776"/>
                  </a:cubicBezTo>
                  <a:lnTo>
                    <a:pt x="1957" y="973"/>
                  </a:lnTo>
                  <a:cubicBezTo>
                    <a:pt x="2184" y="755"/>
                    <a:pt x="2187" y="390"/>
                    <a:pt x="1963" y="166"/>
                  </a:cubicBezTo>
                  <a:cubicBezTo>
                    <a:pt x="1853" y="56"/>
                    <a:pt x="1708" y="1"/>
                    <a:pt x="15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2" name="Google Shape;580;p50"/>
            <p:cNvSpPr/>
            <p:nvPr/>
          </p:nvSpPr>
          <p:spPr>
            <a:xfrm>
              <a:off x="3923425" y="1801775"/>
              <a:ext cx="51350" cy="48550"/>
            </a:xfrm>
            <a:custGeom>
              <a:avLst/>
              <a:gdLst/>
              <a:ahLst/>
              <a:cxnLst/>
              <a:rect l="l" t="t" r="r" b="b"/>
              <a:pathLst>
                <a:path w="2054" h="1942" extrusionOk="0">
                  <a:moveTo>
                    <a:pt x="1430" y="0"/>
                  </a:moveTo>
                  <a:cubicBezTo>
                    <a:pt x="1286" y="0"/>
                    <a:pt x="1141" y="56"/>
                    <a:pt x="1030" y="168"/>
                  </a:cubicBezTo>
                  <a:lnTo>
                    <a:pt x="230" y="968"/>
                  </a:lnTo>
                  <a:cubicBezTo>
                    <a:pt x="4" y="1189"/>
                    <a:pt x="1" y="1551"/>
                    <a:pt x="224" y="1774"/>
                  </a:cubicBezTo>
                  <a:cubicBezTo>
                    <a:pt x="334" y="1886"/>
                    <a:pt x="478" y="1941"/>
                    <a:pt x="623" y="1941"/>
                  </a:cubicBezTo>
                  <a:cubicBezTo>
                    <a:pt x="771" y="1941"/>
                    <a:pt x="919" y="1883"/>
                    <a:pt x="1030" y="1768"/>
                  </a:cubicBezTo>
                  <a:lnTo>
                    <a:pt x="1831" y="968"/>
                  </a:lnTo>
                  <a:cubicBezTo>
                    <a:pt x="2054" y="745"/>
                    <a:pt x="2051" y="388"/>
                    <a:pt x="1831" y="168"/>
                  </a:cubicBezTo>
                  <a:cubicBezTo>
                    <a:pt x="1720" y="56"/>
                    <a:pt x="1575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3" name="Google Shape;567;p50"/>
          <p:cNvSpPr/>
          <p:nvPr/>
        </p:nvSpPr>
        <p:spPr>
          <a:xfrm rot="2700000">
            <a:off x="4372064" y="2562668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581;p50"/>
          <p:cNvSpPr/>
          <p:nvPr/>
        </p:nvSpPr>
        <p:spPr>
          <a:xfrm>
            <a:off x="4495800" y="2666663"/>
            <a:ext cx="379147" cy="375456"/>
          </a:xfrm>
          <a:custGeom>
            <a:avLst/>
            <a:gdLst/>
            <a:ahLst/>
            <a:cxnLst/>
            <a:rect l="l" t="t" r="r" b="b"/>
            <a:pathLst>
              <a:path w="19516" h="19326" extrusionOk="0">
                <a:moveTo>
                  <a:pt x="15929" y="1934"/>
                </a:moveTo>
                <a:lnTo>
                  <a:pt x="15929" y="2834"/>
                </a:lnTo>
                <a:cubicBezTo>
                  <a:pt x="15929" y="3145"/>
                  <a:pt x="16182" y="3398"/>
                  <a:pt x="16496" y="3398"/>
                </a:cubicBezTo>
                <a:lnTo>
                  <a:pt x="17393" y="3398"/>
                </a:lnTo>
                <a:lnTo>
                  <a:pt x="16261" y="4531"/>
                </a:lnTo>
                <a:lnTo>
                  <a:pt x="14796" y="4531"/>
                </a:lnTo>
                <a:lnTo>
                  <a:pt x="14796" y="3066"/>
                </a:lnTo>
                <a:lnTo>
                  <a:pt x="15929" y="1934"/>
                </a:lnTo>
                <a:close/>
                <a:moveTo>
                  <a:pt x="9663" y="7927"/>
                </a:moveTo>
                <a:cubicBezTo>
                  <a:pt x="9926" y="7927"/>
                  <a:pt x="10183" y="7991"/>
                  <a:pt x="10418" y="8109"/>
                </a:cubicBezTo>
                <a:lnTo>
                  <a:pt x="9262" y="9262"/>
                </a:lnTo>
                <a:cubicBezTo>
                  <a:pt x="9041" y="9485"/>
                  <a:pt x="9041" y="9842"/>
                  <a:pt x="9262" y="10065"/>
                </a:cubicBezTo>
                <a:cubicBezTo>
                  <a:pt x="9372" y="10175"/>
                  <a:pt x="9517" y="10231"/>
                  <a:pt x="9662" y="10231"/>
                </a:cubicBezTo>
                <a:cubicBezTo>
                  <a:pt x="9807" y="10231"/>
                  <a:pt x="9952" y="10175"/>
                  <a:pt x="10062" y="10065"/>
                </a:cubicBezTo>
                <a:lnTo>
                  <a:pt x="11218" y="8909"/>
                </a:lnTo>
                <a:cubicBezTo>
                  <a:pt x="11336" y="9141"/>
                  <a:pt x="11399" y="9401"/>
                  <a:pt x="11399" y="9664"/>
                </a:cubicBezTo>
                <a:cubicBezTo>
                  <a:pt x="11399" y="10585"/>
                  <a:pt x="10605" y="11364"/>
                  <a:pt x="9663" y="11364"/>
                </a:cubicBezTo>
                <a:cubicBezTo>
                  <a:pt x="8721" y="11364"/>
                  <a:pt x="7927" y="10585"/>
                  <a:pt x="7927" y="9664"/>
                </a:cubicBezTo>
                <a:cubicBezTo>
                  <a:pt x="7927" y="8722"/>
                  <a:pt x="8721" y="7927"/>
                  <a:pt x="9663" y="7927"/>
                </a:cubicBezTo>
                <a:close/>
                <a:moveTo>
                  <a:pt x="9663" y="5663"/>
                </a:moveTo>
                <a:cubicBezTo>
                  <a:pt x="10527" y="5666"/>
                  <a:pt x="11363" y="5953"/>
                  <a:pt x="12049" y="6478"/>
                </a:cubicBezTo>
                <a:lnTo>
                  <a:pt x="11242" y="7287"/>
                </a:lnTo>
                <a:cubicBezTo>
                  <a:pt x="10777" y="6967"/>
                  <a:pt x="10228" y="6798"/>
                  <a:pt x="9663" y="6795"/>
                </a:cubicBezTo>
                <a:cubicBezTo>
                  <a:pt x="8108" y="6795"/>
                  <a:pt x="6795" y="8109"/>
                  <a:pt x="6795" y="9664"/>
                </a:cubicBezTo>
                <a:cubicBezTo>
                  <a:pt x="6795" y="10422"/>
                  <a:pt x="7103" y="11143"/>
                  <a:pt x="7649" y="11669"/>
                </a:cubicBezTo>
                <a:cubicBezTo>
                  <a:pt x="8208" y="12220"/>
                  <a:pt x="8935" y="12495"/>
                  <a:pt x="9663" y="12495"/>
                </a:cubicBezTo>
                <a:cubicBezTo>
                  <a:pt x="10391" y="12495"/>
                  <a:pt x="11119" y="12220"/>
                  <a:pt x="11677" y="11669"/>
                </a:cubicBezTo>
                <a:cubicBezTo>
                  <a:pt x="12224" y="11143"/>
                  <a:pt x="12532" y="10422"/>
                  <a:pt x="12532" y="9664"/>
                </a:cubicBezTo>
                <a:cubicBezTo>
                  <a:pt x="12529" y="9099"/>
                  <a:pt x="12360" y="8549"/>
                  <a:pt x="12043" y="8084"/>
                </a:cubicBezTo>
                <a:lnTo>
                  <a:pt x="12849" y="7278"/>
                </a:lnTo>
                <a:cubicBezTo>
                  <a:pt x="13374" y="7964"/>
                  <a:pt x="13661" y="8800"/>
                  <a:pt x="13664" y="9664"/>
                </a:cubicBezTo>
                <a:cubicBezTo>
                  <a:pt x="13664" y="11850"/>
                  <a:pt x="11870" y="13628"/>
                  <a:pt x="9663" y="13628"/>
                </a:cubicBezTo>
                <a:cubicBezTo>
                  <a:pt x="7456" y="13628"/>
                  <a:pt x="5662" y="11850"/>
                  <a:pt x="5662" y="9664"/>
                </a:cubicBezTo>
                <a:cubicBezTo>
                  <a:pt x="5662" y="7496"/>
                  <a:pt x="7495" y="5663"/>
                  <a:pt x="9663" y="5663"/>
                </a:cubicBezTo>
                <a:close/>
                <a:moveTo>
                  <a:pt x="9676" y="3398"/>
                </a:moveTo>
                <a:cubicBezTo>
                  <a:pt x="11130" y="3398"/>
                  <a:pt x="12541" y="3902"/>
                  <a:pt x="13664" y="4826"/>
                </a:cubicBezTo>
                <a:lnTo>
                  <a:pt x="13664" y="4863"/>
                </a:lnTo>
                <a:lnTo>
                  <a:pt x="12861" y="5663"/>
                </a:lnTo>
                <a:cubicBezTo>
                  <a:pt x="11911" y="4901"/>
                  <a:pt x="10770" y="4528"/>
                  <a:pt x="9634" y="4528"/>
                </a:cubicBezTo>
                <a:cubicBezTo>
                  <a:pt x="8214" y="4528"/>
                  <a:pt x="6803" y="5111"/>
                  <a:pt x="5786" y="6246"/>
                </a:cubicBezTo>
                <a:cubicBezTo>
                  <a:pt x="3959" y="8287"/>
                  <a:pt x="4047" y="11403"/>
                  <a:pt x="5985" y="13341"/>
                </a:cubicBezTo>
                <a:cubicBezTo>
                  <a:pt x="6991" y="14346"/>
                  <a:pt x="8313" y="14852"/>
                  <a:pt x="9638" y="14852"/>
                </a:cubicBezTo>
                <a:cubicBezTo>
                  <a:pt x="10866" y="14852"/>
                  <a:pt x="12096" y="14417"/>
                  <a:pt x="13078" y="13538"/>
                </a:cubicBezTo>
                <a:cubicBezTo>
                  <a:pt x="15119" y="11711"/>
                  <a:pt x="15376" y="8604"/>
                  <a:pt x="13664" y="6463"/>
                </a:cubicBezTo>
                <a:lnTo>
                  <a:pt x="14464" y="5663"/>
                </a:lnTo>
                <a:lnTo>
                  <a:pt x="14503" y="5663"/>
                </a:lnTo>
                <a:cubicBezTo>
                  <a:pt x="15430" y="6789"/>
                  <a:pt x="15935" y="8205"/>
                  <a:pt x="15929" y="9664"/>
                </a:cubicBezTo>
                <a:cubicBezTo>
                  <a:pt x="15929" y="13100"/>
                  <a:pt x="13117" y="15893"/>
                  <a:pt x="9663" y="15893"/>
                </a:cubicBezTo>
                <a:cubicBezTo>
                  <a:pt x="6209" y="15893"/>
                  <a:pt x="3398" y="13100"/>
                  <a:pt x="3398" y="9664"/>
                </a:cubicBezTo>
                <a:cubicBezTo>
                  <a:pt x="3398" y="6209"/>
                  <a:pt x="6209" y="3398"/>
                  <a:pt x="9663" y="3398"/>
                </a:cubicBezTo>
                <a:cubicBezTo>
                  <a:pt x="9668" y="3398"/>
                  <a:pt x="9672" y="3398"/>
                  <a:pt x="9676" y="3398"/>
                </a:cubicBezTo>
                <a:close/>
                <a:moveTo>
                  <a:pt x="9663" y="1134"/>
                </a:moveTo>
                <a:cubicBezTo>
                  <a:pt x="11176" y="1134"/>
                  <a:pt x="12661" y="1532"/>
                  <a:pt x="13975" y="2287"/>
                </a:cubicBezTo>
                <a:lnTo>
                  <a:pt x="13830" y="2432"/>
                </a:lnTo>
                <a:cubicBezTo>
                  <a:pt x="13724" y="2538"/>
                  <a:pt x="13664" y="2683"/>
                  <a:pt x="13664" y="2834"/>
                </a:cubicBezTo>
                <a:lnTo>
                  <a:pt x="13664" y="3428"/>
                </a:lnTo>
                <a:cubicBezTo>
                  <a:pt x="12473" y="2670"/>
                  <a:pt x="11090" y="2266"/>
                  <a:pt x="9679" y="2266"/>
                </a:cubicBezTo>
                <a:cubicBezTo>
                  <a:pt x="9674" y="2266"/>
                  <a:pt x="9668" y="2266"/>
                  <a:pt x="9663" y="2266"/>
                </a:cubicBezTo>
                <a:cubicBezTo>
                  <a:pt x="7701" y="2266"/>
                  <a:pt x="5847" y="3039"/>
                  <a:pt x="4443" y="4443"/>
                </a:cubicBezTo>
                <a:cubicBezTo>
                  <a:pt x="3039" y="5847"/>
                  <a:pt x="2266" y="7701"/>
                  <a:pt x="2266" y="9664"/>
                </a:cubicBezTo>
                <a:cubicBezTo>
                  <a:pt x="2266" y="11626"/>
                  <a:pt x="3039" y="13474"/>
                  <a:pt x="4443" y="14866"/>
                </a:cubicBezTo>
                <a:cubicBezTo>
                  <a:pt x="5886" y="16305"/>
                  <a:pt x="7775" y="17024"/>
                  <a:pt x="9663" y="17024"/>
                </a:cubicBezTo>
                <a:cubicBezTo>
                  <a:pt x="11552" y="17024"/>
                  <a:pt x="13441" y="16305"/>
                  <a:pt x="14884" y="14866"/>
                </a:cubicBezTo>
                <a:cubicBezTo>
                  <a:pt x="16288" y="13474"/>
                  <a:pt x="17061" y="11626"/>
                  <a:pt x="17061" y="9664"/>
                </a:cubicBezTo>
                <a:cubicBezTo>
                  <a:pt x="17064" y="8248"/>
                  <a:pt x="16659" y="6859"/>
                  <a:pt x="15898" y="5663"/>
                </a:cubicBezTo>
                <a:lnTo>
                  <a:pt x="16496" y="5663"/>
                </a:lnTo>
                <a:cubicBezTo>
                  <a:pt x="16644" y="5663"/>
                  <a:pt x="16789" y="5602"/>
                  <a:pt x="16895" y="5497"/>
                </a:cubicBezTo>
                <a:lnTo>
                  <a:pt x="17040" y="5352"/>
                </a:lnTo>
                <a:cubicBezTo>
                  <a:pt x="17795" y="6665"/>
                  <a:pt x="18193" y="8151"/>
                  <a:pt x="18193" y="9664"/>
                </a:cubicBezTo>
                <a:cubicBezTo>
                  <a:pt x="18193" y="14368"/>
                  <a:pt x="14367" y="18194"/>
                  <a:pt x="9663" y="18194"/>
                </a:cubicBezTo>
                <a:cubicBezTo>
                  <a:pt x="4959" y="18194"/>
                  <a:pt x="1133" y="14368"/>
                  <a:pt x="1133" y="9664"/>
                </a:cubicBezTo>
                <a:cubicBezTo>
                  <a:pt x="1133" y="4959"/>
                  <a:pt x="4959" y="1134"/>
                  <a:pt x="9663" y="1134"/>
                </a:cubicBezTo>
                <a:close/>
                <a:moveTo>
                  <a:pt x="16491" y="0"/>
                </a:moveTo>
                <a:cubicBezTo>
                  <a:pt x="16352" y="0"/>
                  <a:pt x="16210" y="52"/>
                  <a:pt x="16095" y="167"/>
                </a:cubicBezTo>
                <a:lnTo>
                  <a:pt x="14799" y="1463"/>
                </a:lnTo>
                <a:cubicBezTo>
                  <a:pt x="13256" y="509"/>
                  <a:pt x="11478" y="4"/>
                  <a:pt x="9663" y="1"/>
                </a:cubicBezTo>
                <a:cubicBezTo>
                  <a:pt x="7094" y="1"/>
                  <a:pt x="4669" y="1010"/>
                  <a:pt x="2839" y="2840"/>
                </a:cubicBezTo>
                <a:cubicBezTo>
                  <a:pt x="1009" y="4669"/>
                  <a:pt x="1" y="7094"/>
                  <a:pt x="1" y="9664"/>
                </a:cubicBezTo>
                <a:cubicBezTo>
                  <a:pt x="1" y="12233"/>
                  <a:pt x="1009" y="14658"/>
                  <a:pt x="2839" y="16488"/>
                </a:cubicBezTo>
                <a:cubicBezTo>
                  <a:pt x="4669" y="18317"/>
                  <a:pt x="7094" y="19326"/>
                  <a:pt x="9663" y="19326"/>
                </a:cubicBezTo>
                <a:cubicBezTo>
                  <a:pt x="12233" y="19326"/>
                  <a:pt x="14657" y="18317"/>
                  <a:pt x="16487" y="16488"/>
                </a:cubicBezTo>
                <a:cubicBezTo>
                  <a:pt x="18317" y="14658"/>
                  <a:pt x="19325" y="12233"/>
                  <a:pt x="19325" y="9664"/>
                </a:cubicBezTo>
                <a:cubicBezTo>
                  <a:pt x="19322" y="7849"/>
                  <a:pt x="18818" y="6070"/>
                  <a:pt x="17864" y="4528"/>
                </a:cubicBezTo>
                <a:lnTo>
                  <a:pt x="19159" y="3232"/>
                </a:lnTo>
                <a:cubicBezTo>
                  <a:pt x="19516" y="2876"/>
                  <a:pt x="19265" y="2266"/>
                  <a:pt x="18761" y="2266"/>
                </a:cubicBezTo>
                <a:lnTo>
                  <a:pt x="17061" y="2266"/>
                </a:lnTo>
                <a:lnTo>
                  <a:pt x="17061" y="569"/>
                </a:lnTo>
                <a:cubicBezTo>
                  <a:pt x="17061" y="226"/>
                  <a:pt x="16782" y="0"/>
                  <a:pt x="1649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25" name="Google Shape;575;p50"/>
          <p:cNvSpPr/>
          <p:nvPr/>
        </p:nvSpPr>
        <p:spPr>
          <a:xfrm rot="2700000">
            <a:off x="6599402" y="4073131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582;p50"/>
          <p:cNvGrpSpPr/>
          <p:nvPr/>
        </p:nvGrpSpPr>
        <p:grpSpPr>
          <a:xfrm>
            <a:off x="6723142" y="4198730"/>
            <a:ext cx="375495" cy="375436"/>
            <a:chOff x="5648375" y="1427025"/>
            <a:chExt cx="483200" cy="483125"/>
          </a:xfrm>
        </p:grpSpPr>
        <p:sp>
          <p:nvSpPr>
            <p:cNvPr id="27" name="Google Shape;583;p50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" name="Google Shape;584;p50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4"/>
          <p:cNvPicPr preferRelativeResize="0"/>
          <p:nvPr/>
        </p:nvPicPr>
        <p:blipFill rotWithShape="1">
          <a:blip r:embed="rId3">
            <a:alphaModFix/>
          </a:blip>
          <a:srcRect l="19430" t="-18090" r="7794" b="18089"/>
          <a:stretch/>
        </p:blipFill>
        <p:spPr>
          <a:xfrm flipH="1">
            <a:off x="7675250" y="-1082437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626" name="Google Shape;626;p54"/>
          <p:cNvSpPr/>
          <p:nvPr/>
        </p:nvSpPr>
        <p:spPr>
          <a:xfrm rot="2700000">
            <a:off x="3528332" y="1372042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54"/>
          <p:cNvSpPr/>
          <p:nvPr/>
        </p:nvSpPr>
        <p:spPr>
          <a:xfrm rot="2700000">
            <a:off x="4796319" y="2928180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54"/>
          <p:cNvSpPr txBox="1">
            <a:spLocks noGrp="1"/>
          </p:cNvSpPr>
          <p:nvPr>
            <p:ph type="title"/>
          </p:nvPr>
        </p:nvSpPr>
        <p:spPr>
          <a:xfrm>
            <a:off x="457200" y="209550"/>
            <a:ext cx="667815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chương trình Client</a:t>
            </a:r>
            <a:endParaRPr dirty="0"/>
          </a:p>
        </p:txBody>
      </p:sp>
      <p:sp>
        <p:nvSpPr>
          <p:cNvPr id="629" name="Google Shape;629;p54"/>
          <p:cNvSpPr txBox="1">
            <a:spLocks noGrp="1"/>
          </p:cNvSpPr>
          <p:nvPr>
            <p:ph type="subTitle" idx="3"/>
          </p:nvPr>
        </p:nvSpPr>
        <p:spPr>
          <a:xfrm>
            <a:off x="613763" y="1123950"/>
            <a:ext cx="24687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</a:t>
            </a:r>
            <a:endParaRPr dirty="0"/>
          </a:p>
        </p:txBody>
      </p:sp>
      <p:sp>
        <p:nvSpPr>
          <p:cNvPr id="630" name="Google Shape;630;p54"/>
          <p:cNvSpPr txBox="1">
            <a:spLocks noGrp="1"/>
          </p:cNvSpPr>
          <p:nvPr>
            <p:ph type="subTitle" idx="4"/>
          </p:nvPr>
        </p:nvSpPr>
        <p:spPr>
          <a:xfrm>
            <a:off x="613763" y="1560826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hangingPunct="0"/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TCP client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IP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cổng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Server </a:t>
            </a:r>
            <a:r>
              <a:rPr lang="en-US" dirty="0" err="1"/>
              <a:t>đang</a:t>
            </a:r>
            <a:r>
              <a:rPr lang="en-US" dirty="0"/>
              <a:t> </a:t>
            </a:r>
            <a:r>
              <a:rPr lang="en-US" dirty="0" err="1"/>
              <a:t>chạy</a:t>
            </a:r>
            <a:r>
              <a:rPr lang="en-US" dirty="0"/>
              <a:t>. </a:t>
            </a:r>
          </a:p>
        </p:txBody>
      </p:sp>
      <p:sp>
        <p:nvSpPr>
          <p:cNvPr id="631" name="Google Shape;631;p54"/>
          <p:cNvSpPr txBox="1">
            <a:spLocks noGrp="1"/>
          </p:cNvSpPr>
          <p:nvPr>
            <p:ph type="subTitle" idx="5"/>
          </p:nvPr>
        </p:nvSpPr>
        <p:spPr>
          <a:xfrm>
            <a:off x="5638800" y="1560851"/>
            <a:ext cx="2472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hangingPunct="0"/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Server.  </a:t>
            </a:r>
          </a:p>
        </p:txBody>
      </p:sp>
      <p:sp>
        <p:nvSpPr>
          <p:cNvPr id="632" name="Google Shape;632;p54"/>
          <p:cNvSpPr txBox="1">
            <a:spLocks noGrp="1"/>
          </p:cNvSpPr>
          <p:nvPr>
            <p:ph type="subTitle" idx="6"/>
          </p:nvPr>
        </p:nvSpPr>
        <p:spPr>
          <a:xfrm>
            <a:off x="609600" y="3122681"/>
            <a:ext cx="24687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 hangingPunct="0"/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(</a:t>
            </a:r>
            <a:r>
              <a:rPr lang="en-US" dirty="0" err="1"/>
              <a:t>nhận</a:t>
            </a:r>
            <a:r>
              <a:rPr lang="en-US" dirty="0"/>
              <a:t>/</a:t>
            </a:r>
            <a:r>
              <a:rPr lang="en-US" dirty="0" err="1"/>
              <a:t>gửi</a:t>
            </a:r>
            <a:r>
              <a:rPr lang="en-US" dirty="0"/>
              <a:t>) </a:t>
            </a:r>
            <a:r>
              <a:rPr lang="en-US" dirty="0" err="1"/>
              <a:t>với</a:t>
            </a:r>
            <a:r>
              <a:rPr lang="en-US" dirty="0"/>
              <a:t> Server.</a:t>
            </a:r>
          </a:p>
        </p:txBody>
      </p:sp>
      <p:sp>
        <p:nvSpPr>
          <p:cNvPr id="633" name="Google Shape;633;p54"/>
          <p:cNvSpPr txBox="1">
            <a:spLocks noGrp="1"/>
          </p:cNvSpPr>
          <p:nvPr>
            <p:ph type="subTitle" idx="1"/>
          </p:nvPr>
        </p:nvSpPr>
        <p:spPr>
          <a:xfrm>
            <a:off x="609600" y="2685752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34" name="Google Shape;634;p54"/>
          <p:cNvSpPr txBox="1">
            <a:spLocks noGrp="1"/>
          </p:cNvSpPr>
          <p:nvPr>
            <p:ph type="subTitle" idx="2"/>
          </p:nvPr>
        </p:nvSpPr>
        <p:spPr>
          <a:xfrm>
            <a:off x="5859268" y="1123950"/>
            <a:ext cx="24720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635" name="Google Shape;635;p54"/>
          <p:cNvSpPr txBox="1">
            <a:spLocks noGrp="1"/>
          </p:cNvSpPr>
          <p:nvPr>
            <p:ph type="subTitle" idx="7"/>
          </p:nvPr>
        </p:nvSpPr>
        <p:spPr>
          <a:xfrm>
            <a:off x="5865831" y="2685764"/>
            <a:ext cx="2469600" cy="51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4</a:t>
            </a:r>
            <a:endParaRPr dirty="0"/>
          </a:p>
        </p:txBody>
      </p:sp>
      <p:sp>
        <p:nvSpPr>
          <p:cNvPr id="636" name="Google Shape;636;p54"/>
          <p:cNvSpPr txBox="1">
            <a:spLocks noGrp="1"/>
          </p:cNvSpPr>
          <p:nvPr>
            <p:ph type="subTitle" idx="8"/>
          </p:nvPr>
        </p:nvSpPr>
        <p:spPr>
          <a:xfrm>
            <a:off x="5715000" y="3095136"/>
            <a:ext cx="30480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hangingPunct="0"/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/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mọi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phòng</a:t>
            </a:r>
            <a:r>
              <a:rPr lang="en-US" dirty="0"/>
              <a:t> chat </a:t>
            </a:r>
            <a:r>
              <a:rPr lang="en-US" dirty="0" err="1"/>
              <a:t>hoặc</a:t>
            </a:r>
            <a:r>
              <a:rPr lang="en-US" dirty="0"/>
              <a:t> chat </a:t>
            </a:r>
            <a:r>
              <a:rPr lang="en-US" dirty="0" err="1"/>
              <a:t>riêng</a:t>
            </a:r>
            <a:r>
              <a:rPr lang="en-US" dirty="0"/>
              <a:t>.</a:t>
            </a:r>
          </a:p>
        </p:txBody>
      </p:sp>
      <p:sp>
        <p:nvSpPr>
          <p:cNvPr id="637" name="Google Shape;637;p54"/>
          <p:cNvSpPr/>
          <p:nvPr/>
        </p:nvSpPr>
        <p:spPr>
          <a:xfrm rot="2700000">
            <a:off x="4796307" y="1372042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54"/>
          <p:cNvSpPr/>
          <p:nvPr/>
        </p:nvSpPr>
        <p:spPr>
          <a:xfrm rot="2700000">
            <a:off x="3528344" y="2924655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54"/>
          <p:cNvSpPr/>
          <p:nvPr/>
        </p:nvSpPr>
        <p:spPr>
          <a:xfrm>
            <a:off x="3640176" y="1490937"/>
            <a:ext cx="402963" cy="388855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40" name="Google Shape;640;p54"/>
          <p:cNvSpPr/>
          <p:nvPr/>
        </p:nvSpPr>
        <p:spPr>
          <a:xfrm>
            <a:off x="3715575" y="3047074"/>
            <a:ext cx="252180" cy="388859"/>
          </a:xfrm>
          <a:custGeom>
            <a:avLst/>
            <a:gdLst/>
            <a:ahLst/>
            <a:cxnLst/>
            <a:rect l="l" t="t" r="r" b="b"/>
            <a:pathLst>
              <a:path w="12526" h="19315" extrusionOk="0">
                <a:moveTo>
                  <a:pt x="9690" y="1133"/>
                </a:moveTo>
                <a:cubicBezTo>
                  <a:pt x="9980" y="1139"/>
                  <a:pt x="10213" y="1377"/>
                  <a:pt x="10213" y="1670"/>
                </a:cubicBezTo>
                <a:cubicBezTo>
                  <a:pt x="10213" y="1960"/>
                  <a:pt x="9980" y="2199"/>
                  <a:pt x="9690" y="2208"/>
                </a:cubicBezTo>
                <a:lnTo>
                  <a:pt x="2836" y="2208"/>
                </a:lnTo>
                <a:cubicBezTo>
                  <a:pt x="2540" y="2208"/>
                  <a:pt x="2302" y="1966"/>
                  <a:pt x="2302" y="1670"/>
                </a:cubicBezTo>
                <a:cubicBezTo>
                  <a:pt x="2302" y="1371"/>
                  <a:pt x="2540" y="1133"/>
                  <a:pt x="2839" y="1133"/>
                </a:cubicBezTo>
                <a:close/>
                <a:moveTo>
                  <a:pt x="8564" y="3340"/>
                </a:moveTo>
                <a:lnTo>
                  <a:pt x="8564" y="9554"/>
                </a:lnTo>
                <a:cubicBezTo>
                  <a:pt x="8543" y="9781"/>
                  <a:pt x="8658" y="10001"/>
                  <a:pt x="8860" y="10110"/>
                </a:cubicBezTo>
                <a:cubicBezTo>
                  <a:pt x="9805" y="10620"/>
                  <a:pt x="10581" y="11396"/>
                  <a:pt x="11088" y="12341"/>
                </a:cubicBezTo>
                <a:lnTo>
                  <a:pt x="1435" y="12341"/>
                </a:lnTo>
                <a:cubicBezTo>
                  <a:pt x="1946" y="11396"/>
                  <a:pt x="2718" y="10620"/>
                  <a:pt x="3667" y="10110"/>
                </a:cubicBezTo>
                <a:cubicBezTo>
                  <a:pt x="3869" y="10001"/>
                  <a:pt x="3984" y="9784"/>
                  <a:pt x="3959" y="9554"/>
                </a:cubicBezTo>
                <a:lnTo>
                  <a:pt x="3959" y="3340"/>
                </a:lnTo>
                <a:close/>
                <a:moveTo>
                  <a:pt x="6731" y="13476"/>
                </a:moveTo>
                <a:lnTo>
                  <a:pt x="6731" y="16263"/>
                </a:lnTo>
                <a:cubicBezTo>
                  <a:pt x="6734" y="16879"/>
                  <a:pt x="6571" y="17486"/>
                  <a:pt x="6263" y="18024"/>
                </a:cubicBezTo>
                <a:cubicBezTo>
                  <a:pt x="5955" y="17486"/>
                  <a:pt x="5792" y="16879"/>
                  <a:pt x="5795" y="16263"/>
                </a:cubicBezTo>
                <a:lnTo>
                  <a:pt x="5795" y="13476"/>
                </a:lnTo>
                <a:close/>
                <a:moveTo>
                  <a:pt x="2831" y="1"/>
                </a:moveTo>
                <a:cubicBezTo>
                  <a:pt x="1912" y="1"/>
                  <a:pt x="1166" y="745"/>
                  <a:pt x="1163" y="1664"/>
                </a:cubicBezTo>
                <a:cubicBezTo>
                  <a:pt x="1160" y="2585"/>
                  <a:pt x="1906" y="3337"/>
                  <a:pt x="2827" y="3340"/>
                </a:cubicBezTo>
                <a:lnTo>
                  <a:pt x="2827" y="9285"/>
                </a:lnTo>
                <a:cubicBezTo>
                  <a:pt x="1529" y="10077"/>
                  <a:pt x="544" y="11287"/>
                  <a:pt x="34" y="12719"/>
                </a:cubicBezTo>
                <a:lnTo>
                  <a:pt x="31" y="12728"/>
                </a:lnTo>
                <a:cubicBezTo>
                  <a:pt x="28" y="12740"/>
                  <a:pt x="25" y="12749"/>
                  <a:pt x="22" y="12761"/>
                </a:cubicBezTo>
                <a:cubicBezTo>
                  <a:pt x="19" y="12773"/>
                  <a:pt x="19" y="12776"/>
                  <a:pt x="16" y="12785"/>
                </a:cubicBezTo>
                <a:cubicBezTo>
                  <a:pt x="13" y="12791"/>
                  <a:pt x="13" y="12803"/>
                  <a:pt x="10" y="12812"/>
                </a:cubicBezTo>
                <a:cubicBezTo>
                  <a:pt x="10" y="12821"/>
                  <a:pt x="7" y="12833"/>
                  <a:pt x="7" y="12842"/>
                </a:cubicBezTo>
                <a:lnTo>
                  <a:pt x="4" y="12866"/>
                </a:lnTo>
                <a:lnTo>
                  <a:pt x="4" y="12900"/>
                </a:lnTo>
                <a:cubicBezTo>
                  <a:pt x="4" y="12903"/>
                  <a:pt x="4" y="12906"/>
                  <a:pt x="4" y="12909"/>
                </a:cubicBezTo>
                <a:cubicBezTo>
                  <a:pt x="1" y="12912"/>
                  <a:pt x="1" y="12918"/>
                  <a:pt x="1" y="12921"/>
                </a:cubicBezTo>
                <a:cubicBezTo>
                  <a:pt x="1" y="12933"/>
                  <a:pt x="1" y="12945"/>
                  <a:pt x="4" y="12957"/>
                </a:cubicBezTo>
                <a:lnTo>
                  <a:pt x="7" y="12978"/>
                </a:lnTo>
                <a:cubicBezTo>
                  <a:pt x="7" y="12990"/>
                  <a:pt x="10" y="12999"/>
                  <a:pt x="10" y="13008"/>
                </a:cubicBezTo>
                <a:cubicBezTo>
                  <a:pt x="13" y="13020"/>
                  <a:pt x="13" y="13030"/>
                  <a:pt x="16" y="13039"/>
                </a:cubicBezTo>
                <a:cubicBezTo>
                  <a:pt x="19" y="13048"/>
                  <a:pt x="19" y="13054"/>
                  <a:pt x="22" y="13063"/>
                </a:cubicBezTo>
                <a:cubicBezTo>
                  <a:pt x="25" y="13069"/>
                  <a:pt x="28" y="13081"/>
                  <a:pt x="31" y="13093"/>
                </a:cubicBezTo>
                <a:cubicBezTo>
                  <a:pt x="34" y="13102"/>
                  <a:pt x="37" y="13105"/>
                  <a:pt x="40" y="13111"/>
                </a:cubicBezTo>
                <a:cubicBezTo>
                  <a:pt x="43" y="13120"/>
                  <a:pt x="46" y="13132"/>
                  <a:pt x="52" y="13144"/>
                </a:cubicBezTo>
                <a:lnTo>
                  <a:pt x="61" y="13162"/>
                </a:lnTo>
                <a:cubicBezTo>
                  <a:pt x="67" y="13171"/>
                  <a:pt x="70" y="13181"/>
                  <a:pt x="76" y="13190"/>
                </a:cubicBezTo>
                <a:cubicBezTo>
                  <a:pt x="83" y="13199"/>
                  <a:pt x="86" y="13205"/>
                  <a:pt x="89" y="13211"/>
                </a:cubicBezTo>
                <a:cubicBezTo>
                  <a:pt x="92" y="13217"/>
                  <a:pt x="98" y="13229"/>
                  <a:pt x="104" y="13235"/>
                </a:cubicBezTo>
                <a:lnTo>
                  <a:pt x="122" y="13256"/>
                </a:lnTo>
                <a:lnTo>
                  <a:pt x="137" y="13277"/>
                </a:lnTo>
                <a:cubicBezTo>
                  <a:pt x="143" y="13286"/>
                  <a:pt x="152" y="13292"/>
                  <a:pt x="158" y="13298"/>
                </a:cubicBezTo>
                <a:cubicBezTo>
                  <a:pt x="164" y="13307"/>
                  <a:pt x="167" y="13310"/>
                  <a:pt x="173" y="13316"/>
                </a:cubicBezTo>
                <a:cubicBezTo>
                  <a:pt x="179" y="13322"/>
                  <a:pt x="188" y="13331"/>
                  <a:pt x="197" y="13338"/>
                </a:cubicBezTo>
                <a:lnTo>
                  <a:pt x="215" y="13353"/>
                </a:lnTo>
                <a:lnTo>
                  <a:pt x="240" y="13371"/>
                </a:lnTo>
                <a:lnTo>
                  <a:pt x="264" y="13386"/>
                </a:lnTo>
                <a:lnTo>
                  <a:pt x="285" y="13398"/>
                </a:lnTo>
                <a:cubicBezTo>
                  <a:pt x="294" y="13404"/>
                  <a:pt x="303" y="13410"/>
                  <a:pt x="312" y="13413"/>
                </a:cubicBezTo>
                <a:lnTo>
                  <a:pt x="333" y="13422"/>
                </a:lnTo>
                <a:lnTo>
                  <a:pt x="366" y="13437"/>
                </a:lnTo>
                <a:lnTo>
                  <a:pt x="378" y="13443"/>
                </a:lnTo>
                <a:lnTo>
                  <a:pt x="384" y="13446"/>
                </a:lnTo>
                <a:lnTo>
                  <a:pt x="415" y="13452"/>
                </a:lnTo>
                <a:cubicBezTo>
                  <a:pt x="421" y="13455"/>
                  <a:pt x="430" y="13458"/>
                  <a:pt x="439" y="13458"/>
                </a:cubicBezTo>
                <a:lnTo>
                  <a:pt x="463" y="13464"/>
                </a:lnTo>
                <a:cubicBezTo>
                  <a:pt x="475" y="13467"/>
                  <a:pt x="484" y="13467"/>
                  <a:pt x="496" y="13470"/>
                </a:cubicBezTo>
                <a:lnTo>
                  <a:pt x="514" y="13470"/>
                </a:lnTo>
                <a:cubicBezTo>
                  <a:pt x="532" y="13473"/>
                  <a:pt x="548" y="13473"/>
                  <a:pt x="566" y="13473"/>
                </a:cubicBezTo>
                <a:lnTo>
                  <a:pt x="4663" y="13473"/>
                </a:lnTo>
                <a:lnTo>
                  <a:pt x="4663" y="16263"/>
                </a:lnTo>
                <a:cubicBezTo>
                  <a:pt x="4660" y="17205"/>
                  <a:pt x="4947" y="18126"/>
                  <a:pt x="5481" y="18902"/>
                </a:cubicBezTo>
                <a:cubicBezTo>
                  <a:pt x="5670" y="19177"/>
                  <a:pt x="5967" y="19315"/>
                  <a:pt x="6263" y="19315"/>
                </a:cubicBezTo>
                <a:cubicBezTo>
                  <a:pt x="6560" y="19315"/>
                  <a:pt x="6857" y="19177"/>
                  <a:pt x="7045" y="18902"/>
                </a:cubicBezTo>
                <a:cubicBezTo>
                  <a:pt x="7580" y="18126"/>
                  <a:pt x="7867" y="17205"/>
                  <a:pt x="7864" y="16263"/>
                </a:cubicBezTo>
                <a:lnTo>
                  <a:pt x="7864" y="13476"/>
                </a:lnTo>
                <a:lnTo>
                  <a:pt x="11961" y="13476"/>
                </a:lnTo>
                <a:cubicBezTo>
                  <a:pt x="11979" y="13473"/>
                  <a:pt x="11997" y="13473"/>
                  <a:pt x="12015" y="13473"/>
                </a:cubicBezTo>
                <a:lnTo>
                  <a:pt x="12024" y="13473"/>
                </a:lnTo>
                <a:cubicBezTo>
                  <a:pt x="12040" y="13473"/>
                  <a:pt x="12052" y="13467"/>
                  <a:pt x="12067" y="13464"/>
                </a:cubicBezTo>
                <a:lnTo>
                  <a:pt x="12085" y="13461"/>
                </a:lnTo>
                <a:lnTo>
                  <a:pt x="12115" y="13455"/>
                </a:lnTo>
                <a:lnTo>
                  <a:pt x="12139" y="13446"/>
                </a:lnTo>
                <a:cubicBezTo>
                  <a:pt x="12142" y="13446"/>
                  <a:pt x="12145" y="13443"/>
                  <a:pt x="12148" y="13443"/>
                </a:cubicBezTo>
                <a:lnTo>
                  <a:pt x="12163" y="13437"/>
                </a:lnTo>
                <a:cubicBezTo>
                  <a:pt x="12172" y="13434"/>
                  <a:pt x="12181" y="13431"/>
                  <a:pt x="12194" y="13425"/>
                </a:cubicBezTo>
                <a:lnTo>
                  <a:pt x="12218" y="13413"/>
                </a:lnTo>
                <a:cubicBezTo>
                  <a:pt x="12224" y="13410"/>
                  <a:pt x="12233" y="13404"/>
                  <a:pt x="12242" y="13401"/>
                </a:cubicBezTo>
                <a:cubicBezTo>
                  <a:pt x="12248" y="13395"/>
                  <a:pt x="12257" y="13392"/>
                  <a:pt x="12266" y="13386"/>
                </a:cubicBezTo>
                <a:lnTo>
                  <a:pt x="12284" y="13374"/>
                </a:lnTo>
                <a:cubicBezTo>
                  <a:pt x="12296" y="13365"/>
                  <a:pt x="12305" y="13359"/>
                  <a:pt x="12311" y="13353"/>
                </a:cubicBezTo>
                <a:lnTo>
                  <a:pt x="12329" y="13341"/>
                </a:lnTo>
                <a:cubicBezTo>
                  <a:pt x="12335" y="13331"/>
                  <a:pt x="12344" y="13325"/>
                  <a:pt x="12354" y="13316"/>
                </a:cubicBezTo>
                <a:cubicBezTo>
                  <a:pt x="12363" y="13307"/>
                  <a:pt x="12363" y="13307"/>
                  <a:pt x="12369" y="13301"/>
                </a:cubicBezTo>
                <a:cubicBezTo>
                  <a:pt x="12372" y="13295"/>
                  <a:pt x="12384" y="13286"/>
                  <a:pt x="12390" y="13277"/>
                </a:cubicBezTo>
                <a:cubicBezTo>
                  <a:pt x="12399" y="13268"/>
                  <a:pt x="12399" y="13265"/>
                  <a:pt x="12405" y="13259"/>
                </a:cubicBezTo>
                <a:lnTo>
                  <a:pt x="12423" y="13235"/>
                </a:lnTo>
                <a:cubicBezTo>
                  <a:pt x="12429" y="13229"/>
                  <a:pt x="12432" y="13220"/>
                  <a:pt x="12438" y="13214"/>
                </a:cubicBezTo>
                <a:cubicBezTo>
                  <a:pt x="12441" y="13205"/>
                  <a:pt x="12447" y="13199"/>
                  <a:pt x="12450" y="13190"/>
                </a:cubicBezTo>
                <a:cubicBezTo>
                  <a:pt x="12456" y="13184"/>
                  <a:pt x="12459" y="13174"/>
                  <a:pt x="12465" y="13165"/>
                </a:cubicBezTo>
                <a:cubicBezTo>
                  <a:pt x="12468" y="13156"/>
                  <a:pt x="12471" y="13150"/>
                  <a:pt x="12474" y="13144"/>
                </a:cubicBezTo>
                <a:cubicBezTo>
                  <a:pt x="12477" y="13135"/>
                  <a:pt x="12483" y="13123"/>
                  <a:pt x="12486" y="13114"/>
                </a:cubicBezTo>
                <a:cubicBezTo>
                  <a:pt x="12492" y="13105"/>
                  <a:pt x="12492" y="13099"/>
                  <a:pt x="12495" y="13093"/>
                </a:cubicBezTo>
                <a:cubicBezTo>
                  <a:pt x="12498" y="13084"/>
                  <a:pt x="12501" y="13072"/>
                  <a:pt x="12505" y="13063"/>
                </a:cubicBezTo>
                <a:cubicBezTo>
                  <a:pt x="12508" y="13054"/>
                  <a:pt x="12511" y="13045"/>
                  <a:pt x="12511" y="13039"/>
                </a:cubicBezTo>
                <a:cubicBezTo>
                  <a:pt x="12514" y="13030"/>
                  <a:pt x="12514" y="13020"/>
                  <a:pt x="12517" y="13011"/>
                </a:cubicBezTo>
                <a:cubicBezTo>
                  <a:pt x="12517" y="13002"/>
                  <a:pt x="12520" y="12990"/>
                  <a:pt x="12523" y="12981"/>
                </a:cubicBezTo>
                <a:cubicBezTo>
                  <a:pt x="12523" y="12969"/>
                  <a:pt x="12523" y="12966"/>
                  <a:pt x="12523" y="12957"/>
                </a:cubicBezTo>
                <a:cubicBezTo>
                  <a:pt x="12523" y="12948"/>
                  <a:pt x="12523" y="12933"/>
                  <a:pt x="12526" y="12921"/>
                </a:cubicBezTo>
                <a:lnTo>
                  <a:pt x="12526" y="12909"/>
                </a:lnTo>
                <a:cubicBezTo>
                  <a:pt x="12526" y="12906"/>
                  <a:pt x="12526" y="12903"/>
                  <a:pt x="12526" y="12900"/>
                </a:cubicBezTo>
                <a:lnTo>
                  <a:pt x="12526" y="12866"/>
                </a:lnTo>
                <a:cubicBezTo>
                  <a:pt x="12526" y="12854"/>
                  <a:pt x="12526" y="12851"/>
                  <a:pt x="12523" y="12842"/>
                </a:cubicBezTo>
                <a:cubicBezTo>
                  <a:pt x="12520" y="12833"/>
                  <a:pt x="12520" y="12824"/>
                  <a:pt x="12520" y="12815"/>
                </a:cubicBezTo>
                <a:cubicBezTo>
                  <a:pt x="12517" y="12803"/>
                  <a:pt x="12517" y="12794"/>
                  <a:pt x="12514" y="12785"/>
                </a:cubicBezTo>
                <a:cubicBezTo>
                  <a:pt x="12511" y="12773"/>
                  <a:pt x="12511" y="12770"/>
                  <a:pt x="12508" y="12764"/>
                </a:cubicBezTo>
                <a:cubicBezTo>
                  <a:pt x="12505" y="12755"/>
                  <a:pt x="12501" y="12740"/>
                  <a:pt x="12498" y="12728"/>
                </a:cubicBezTo>
                <a:lnTo>
                  <a:pt x="12495" y="12719"/>
                </a:lnTo>
                <a:cubicBezTo>
                  <a:pt x="11985" y="11290"/>
                  <a:pt x="11001" y="10077"/>
                  <a:pt x="9702" y="9288"/>
                </a:cubicBezTo>
                <a:lnTo>
                  <a:pt x="9702" y="3340"/>
                </a:lnTo>
                <a:cubicBezTo>
                  <a:pt x="10623" y="3337"/>
                  <a:pt x="11369" y="2585"/>
                  <a:pt x="11366" y="1664"/>
                </a:cubicBezTo>
                <a:cubicBezTo>
                  <a:pt x="11363" y="745"/>
                  <a:pt x="10617" y="1"/>
                  <a:pt x="9699" y="1"/>
                </a:cubicBezTo>
                <a:cubicBezTo>
                  <a:pt x="9697" y="1"/>
                  <a:pt x="9695" y="1"/>
                  <a:pt x="9693" y="1"/>
                </a:cubicBezTo>
                <a:lnTo>
                  <a:pt x="2836" y="1"/>
                </a:lnTo>
                <a:cubicBezTo>
                  <a:pt x="2834" y="1"/>
                  <a:pt x="2833" y="1"/>
                  <a:pt x="283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641" name="Google Shape;641;p54"/>
          <p:cNvGrpSpPr/>
          <p:nvPr/>
        </p:nvGrpSpPr>
        <p:grpSpPr>
          <a:xfrm>
            <a:off x="4908535" y="3047073"/>
            <a:ext cx="402207" cy="381813"/>
            <a:chOff x="6222125" y="2025975"/>
            <a:chExt cx="499450" cy="474125"/>
          </a:xfrm>
        </p:grpSpPr>
        <p:sp>
          <p:nvSpPr>
            <p:cNvPr id="642" name="Google Shape;642;p54"/>
            <p:cNvSpPr/>
            <p:nvPr/>
          </p:nvSpPr>
          <p:spPr>
            <a:xfrm>
              <a:off x="6222125" y="2025975"/>
              <a:ext cx="499450" cy="474125"/>
            </a:xfrm>
            <a:custGeom>
              <a:avLst/>
              <a:gdLst/>
              <a:ahLst/>
              <a:cxnLst/>
              <a:rect l="l" t="t" r="r" b="b"/>
              <a:pathLst>
                <a:path w="19978" h="18965" extrusionOk="0">
                  <a:moveTo>
                    <a:pt x="10490" y="1134"/>
                  </a:moveTo>
                  <a:cubicBezTo>
                    <a:pt x="15095" y="1134"/>
                    <a:pt x="18839" y="4878"/>
                    <a:pt x="18839" y="9483"/>
                  </a:cubicBezTo>
                  <a:cubicBezTo>
                    <a:pt x="18839" y="14087"/>
                    <a:pt x="15095" y="17832"/>
                    <a:pt x="10490" y="17832"/>
                  </a:cubicBezTo>
                  <a:cubicBezTo>
                    <a:pt x="5886" y="17832"/>
                    <a:pt x="2142" y="14087"/>
                    <a:pt x="2142" y="9483"/>
                  </a:cubicBezTo>
                  <a:cubicBezTo>
                    <a:pt x="2142" y="4878"/>
                    <a:pt x="5886" y="1134"/>
                    <a:pt x="10490" y="1134"/>
                  </a:cubicBezTo>
                  <a:close/>
                  <a:moveTo>
                    <a:pt x="10488" y="0"/>
                  </a:moveTo>
                  <a:cubicBezTo>
                    <a:pt x="6717" y="0"/>
                    <a:pt x="3222" y="2259"/>
                    <a:pt x="1731" y="5853"/>
                  </a:cubicBezTo>
                  <a:cubicBezTo>
                    <a:pt x="1" y="10032"/>
                    <a:pt x="1462" y="14854"/>
                    <a:pt x="5222" y="17367"/>
                  </a:cubicBezTo>
                  <a:cubicBezTo>
                    <a:pt x="6828" y="18439"/>
                    <a:pt x="8663" y="18964"/>
                    <a:pt x="10487" y="18964"/>
                  </a:cubicBezTo>
                  <a:cubicBezTo>
                    <a:pt x="12934" y="18964"/>
                    <a:pt x="15362" y="18020"/>
                    <a:pt x="17194" y="16186"/>
                  </a:cubicBezTo>
                  <a:cubicBezTo>
                    <a:pt x="18978" y="14414"/>
                    <a:pt x="19978" y="11998"/>
                    <a:pt x="19972" y="9483"/>
                  </a:cubicBezTo>
                  <a:cubicBezTo>
                    <a:pt x="19972" y="4960"/>
                    <a:pt x="16777" y="1065"/>
                    <a:pt x="12341" y="183"/>
                  </a:cubicBezTo>
                  <a:cubicBezTo>
                    <a:pt x="11721" y="60"/>
                    <a:pt x="11101" y="0"/>
                    <a:pt x="104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3" name="Google Shape;643;p54"/>
            <p:cNvSpPr/>
            <p:nvPr/>
          </p:nvSpPr>
          <p:spPr>
            <a:xfrm>
              <a:off x="6309175" y="2087825"/>
              <a:ext cx="350425" cy="350425"/>
            </a:xfrm>
            <a:custGeom>
              <a:avLst/>
              <a:gdLst/>
              <a:ahLst/>
              <a:cxnLst/>
              <a:rect l="l" t="t" r="r" b="b"/>
              <a:pathLst>
                <a:path w="14017" h="14017" extrusionOk="0">
                  <a:moveTo>
                    <a:pt x="7008" y="1133"/>
                  </a:moveTo>
                  <a:cubicBezTo>
                    <a:pt x="10248" y="1133"/>
                    <a:pt x="12884" y="3769"/>
                    <a:pt x="12884" y="7009"/>
                  </a:cubicBezTo>
                  <a:cubicBezTo>
                    <a:pt x="12884" y="10249"/>
                    <a:pt x="10248" y="12885"/>
                    <a:pt x="7008" y="12885"/>
                  </a:cubicBezTo>
                  <a:cubicBezTo>
                    <a:pt x="3769" y="12885"/>
                    <a:pt x="1133" y="10249"/>
                    <a:pt x="1133" y="7009"/>
                  </a:cubicBezTo>
                  <a:cubicBezTo>
                    <a:pt x="1133" y="3769"/>
                    <a:pt x="3769" y="1133"/>
                    <a:pt x="7008" y="1133"/>
                  </a:cubicBezTo>
                  <a:close/>
                  <a:moveTo>
                    <a:pt x="7008" y="1"/>
                  </a:moveTo>
                  <a:cubicBezTo>
                    <a:pt x="3144" y="1"/>
                    <a:pt x="0" y="3144"/>
                    <a:pt x="0" y="7009"/>
                  </a:cubicBezTo>
                  <a:cubicBezTo>
                    <a:pt x="0" y="10874"/>
                    <a:pt x="3144" y="14017"/>
                    <a:pt x="7008" y="14017"/>
                  </a:cubicBezTo>
                  <a:cubicBezTo>
                    <a:pt x="10873" y="14017"/>
                    <a:pt x="14017" y="10874"/>
                    <a:pt x="14017" y="7009"/>
                  </a:cubicBezTo>
                  <a:cubicBezTo>
                    <a:pt x="14017" y="3144"/>
                    <a:pt x="10873" y="1"/>
                    <a:pt x="70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44" name="Google Shape;644;p54"/>
            <p:cNvSpPr/>
            <p:nvPr/>
          </p:nvSpPr>
          <p:spPr>
            <a:xfrm>
              <a:off x="6431600" y="2142250"/>
              <a:ext cx="105575" cy="241575"/>
            </a:xfrm>
            <a:custGeom>
              <a:avLst/>
              <a:gdLst/>
              <a:ahLst/>
              <a:cxnLst/>
              <a:rect l="l" t="t" r="r" b="b"/>
              <a:pathLst>
                <a:path w="4223" h="9663" extrusionOk="0">
                  <a:moveTo>
                    <a:pt x="2111" y="1"/>
                  </a:moveTo>
                  <a:cubicBezTo>
                    <a:pt x="1797" y="1"/>
                    <a:pt x="1547" y="254"/>
                    <a:pt x="1547" y="568"/>
                  </a:cubicBezTo>
                  <a:lnTo>
                    <a:pt x="1547" y="1504"/>
                  </a:lnTo>
                  <a:cubicBezTo>
                    <a:pt x="599" y="1785"/>
                    <a:pt x="1" y="2718"/>
                    <a:pt x="143" y="3697"/>
                  </a:cubicBezTo>
                  <a:cubicBezTo>
                    <a:pt x="285" y="4675"/>
                    <a:pt x="1124" y="5399"/>
                    <a:pt x="2111" y="5399"/>
                  </a:cubicBezTo>
                  <a:cubicBezTo>
                    <a:pt x="2872" y="5399"/>
                    <a:pt x="3256" y="6320"/>
                    <a:pt x="2715" y="6858"/>
                  </a:cubicBezTo>
                  <a:cubicBezTo>
                    <a:pt x="2542" y="7033"/>
                    <a:pt x="2328" y="7111"/>
                    <a:pt x="2118" y="7111"/>
                  </a:cubicBezTo>
                  <a:cubicBezTo>
                    <a:pt x="1679" y="7111"/>
                    <a:pt x="1257" y="6769"/>
                    <a:pt x="1257" y="6254"/>
                  </a:cubicBezTo>
                  <a:cubicBezTo>
                    <a:pt x="1257" y="5940"/>
                    <a:pt x="1003" y="5686"/>
                    <a:pt x="689" y="5686"/>
                  </a:cubicBezTo>
                  <a:cubicBezTo>
                    <a:pt x="378" y="5686"/>
                    <a:pt x="125" y="5940"/>
                    <a:pt x="125" y="6254"/>
                  </a:cubicBezTo>
                  <a:cubicBezTo>
                    <a:pt x="125" y="7133"/>
                    <a:pt x="701" y="7909"/>
                    <a:pt x="1547" y="8159"/>
                  </a:cubicBezTo>
                  <a:lnTo>
                    <a:pt x="1547" y="9098"/>
                  </a:lnTo>
                  <a:cubicBezTo>
                    <a:pt x="1547" y="9409"/>
                    <a:pt x="1797" y="9663"/>
                    <a:pt x="2111" y="9663"/>
                  </a:cubicBezTo>
                  <a:cubicBezTo>
                    <a:pt x="2425" y="9663"/>
                    <a:pt x="2679" y="9409"/>
                    <a:pt x="2679" y="9098"/>
                  </a:cubicBezTo>
                  <a:lnTo>
                    <a:pt x="2679" y="8159"/>
                  </a:lnTo>
                  <a:cubicBezTo>
                    <a:pt x="3624" y="7878"/>
                    <a:pt x="4222" y="6945"/>
                    <a:pt x="4080" y="5967"/>
                  </a:cubicBezTo>
                  <a:cubicBezTo>
                    <a:pt x="3939" y="4991"/>
                    <a:pt x="3102" y="4267"/>
                    <a:pt x="2118" y="4267"/>
                  </a:cubicBezTo>
                  <a:cubicBezTo>
                    <a:pt x="2116" y="4267"/>
                    <a:pt x="2114" y="4267"/>
                    <a:pt x="2111" y="4267"/>
                  </a:cubicBezTo>
                  <a:cubicBezTo>
                    <a:pt x="2106" y="4267"/>
                    <a:pt x="2100" y="4267"/>
                    <a:pt x="2095" y="4267"/>
                  </a:cubicBezTo>
                  <a:cubicBezTo>
                    <a:pt x="1622" y="4267"/>
                    <a:pt x="1239" y="3884"/>
                    <a:pt x="1239" y="3410"/>
                  </a:cubicBezTo>
                  <a:cubicBezTo>
                    <a:pt x="1239" y="2935"/>
                    <a:pt x="1622" y="2555"/>
                    <a:pt x="2095" y="2555"/>
                  </a:cubicBezTo>
                  <a:cubicBezTo>
                    <a:pt x="2100" y="2555"/>
                    <a:pt x="2106" y="2555"/>
                    <a:pt x="2111" y="2555"/>
                  </a:cubicBezTo>
                  <a:cubicBezTo>
                    <a:pt x="2582" y="2555"/>
                    <a:pt x="2966" y="2939"/>
                    <a:pt x="2966" y="3410"/>
                  </a:cubicBezTo>
                  <a:cubicBezTo>
                    <a:pt x="2966" y="3724"/>
                    <a:pt x="3220" y="3977"/>
                    <a:pt x="3534" y="3977"/>
                  </a:cubicBezTo>
                  <a:cubicBezTo>
                    <a:pt x="3845" y="3977"/>
                    <a:pt x="4098" y="3724"/>
                    <a:pt x="4098" y="3410"/>
                  </a:cubicBezTo>
                  <a:cubicBezTo>
                    <a:pt x="4098" y="2531"/>
                    <a:pt x="3522" y="1755"/>
                    <a:pt x="2679" y="1504"/>
                  </a:cubicBezTo>
                  <a:lnTo>
                    <a:pt x="2679" y="568"/>
                  </a:lnTo>
                  <a:cubicBezTo>
                    <a:pt x="2679" y="254"/>
                    <a:pt x="2425" y="1"/>
                    <a:pt x="21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45" name="Google Shape;645;p54"/>
          <p:cNvSpPr/>
          <p:nvPr/>
        </p:nvSpPr>
        <p:spPr>
          <a:xfrm>
            <a:off x="4915170" y="1503039"/>
            <a:ext cx="388936" cy="364625"/>
          </a:xfrm>
          <a:custGeom>
            <a:avLst/>
            <a:gdLst/>
            <a:ahLst/>
            <a:cxnLst/>
            <a:rect l="l" t="t" r="r" b="b"/>
            <a:pathLst>
              <a:path w="19326" h="18118" extrusionOk="0">
                <a:moveTo>
                  <a:pt x="17628" y="1133"/>
                </a:moveTo>
                <a:cubicBezTo>
                  <a:pt x="17939" y="1133"/>
                  <a:pt x="18193" y="1387"/>
                  <a:pt x="18193" y="1701"/>
                </a:cubicBezTo>
                <a:lnTo>
                  <a:pt x="18193" y="11324"/>
                </a:lnTo>
                <a:lnTo>
                  <a:pt x="1133" y="11324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8193" y="12456"/>
                </a:moveTo>
                <a:lnTo>
                  <a:pt x="18193" y="13024"/>
                </a:lnTo>
                <a:cubicBezTo>
                  <a:pt x="18193" y="13335"/>
                  <a:pt x="17939" y="13588"/>
                  <a:pt x="17628" y="13588"/>
                </a:cubicBezTo>
                <a:lnTo>
                  <a:pt x="1701" y="13588"/>
                </a:lnTo>
                <a:cubicBezTo>
                  <a:pt x="1387" y="13588"/>
                  <a:pt x="1133" y="13335"/>
                  <a:pt x="1133" y="13024"/>
                </a:cubicBezTo>
                <a:lnTo>
                  <a:pt x="1133" y="12456"/>
                </a:lnTo>
                <a:close/>
                <a:moveTo>
                  <a:pt x="11520" y="14720"/>
                </a:moveTo>
                <a:lnTo>
                  <a:pt x="12275" y="16985"/>
                </a:lnTo>
                <a:lnTo>
                  <a:pt x="7051" y="16985"/>
                </a:lnTo>
                <a:lnTo>
                  <a:pt x="7806" y="14720"/>
                </a:ln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3024"/>
                </a:lnTo>
                <a:cubicBezTo>
                  <a:pt x="1" y="13960"/>
                  <a:pt x="762" y="14720"/>
                  <a:pt x="1701" y="14720"/>
                </a:cubicBezTo>
                <a:lnTo>
                  <a:pt x="6614" y="14720"/>
                </a:lnTo>
                <a:lnTo>
                  <a:pt x="5859" y="16985"/>
                </a:lnTo>
                <a:lnTo>
                  <a:pt x="4002" y="16985"/>
                </a:lnTo>
                <a:cubicBezTo>
                  <a:pt x="3688" y="16985"/>
                  <a:pt x="3437" y="17239"/>
                  <a:pt x="3437" y="17553"/>
                </a:cubicBezTo>
                <a:cubicBezTo>
                  <a:pt x="3437" y="17864"/>
                  <a:pt x="3688" y="18117"/>
                  <a:pt x="4002" y="18117"/>
                </a:cubicBezTo>
                <a:lnTo>
                  <a:pt x="15325" y="18117"/>
                </a:lnTo>
                <a:cubicBezTo>
                  <a:pt x="15639" y="18117"/>
                  <a:pt x="15889" y="17864"/>
                  <a:pt x="15889" y="17553"/>
                </a:cubicBezTo>
                <a:cubicBezTo>
                  <a:pt x="15889" y="17239"/>
                  <a:pt x="15639" y="16985"/>
                  <a:pt x="15325" y="16985"/>
                </a:cubicBezTo>
                <a:lnTo>
                  <a:pt x="13468" y="16985"/>
                </a:lnTo>
                <a:lnTo>
                  <a:pt x="12713" y="14720"/>
                </a:lnTo>
                <a:lnTo>
                  <a:pt x="17628" y="14720"/>
                </a:lnTo>
                <a:cubicBezTo>
                  <a:pt x="18565" y="14720"/>
                  <a:pt x="19325" y="13960"/>
                  <a:pt x="19325" y="13024"/>
                </a:cubicBezTo>
                <a:lnTo>
                  <a:pt x="19325" y="1701"/>
                </a:lnTo>
                <a:cubicBezTo>
                  <a:pt x="19325" y="762"/>
                  <a:pt x="18565" y="1"/>
                  <a:pt x="1762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46" name="Google Shape;646;p54"/>
          <p:cNvSpPr/>
          <p:nvPr/>
        </p:nvSpPr>
        <p:spPr>
          <a:xfrm rot="5400000">
            <a:off x="3919552" y="-15950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" name="Google Shape;626;p54"/>
          <p:cNvSpPr/>
          <p:nvPr/>
        </p:nvSpPr>
        <p:spPr>
          <a:xfrm rot="2700000">
            <a:off x="4200912" y="3371276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629;p54"/>
          <p:cNvSpPr txBox="1">
            <a:spLocks/>
          </p:cNvSpPr>
          <p:nvPr/>
        </p:nvSpPr>
        <p:spPr>
          <a:xfrm>
            <a:off x="3276600" y="4134374"/>
            <a:ext cx="2468700" cy="51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2600" b="0" i="0" u="none" strike="noStrike" cap="none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Yanone Kaffeesatz"/>
              <a:buNone/>
              <a:defRPr sz="1800" b="0" i="0" u="none" strike="noStrike" cap="none">
                <a:solidFill>
                  <a:schemeClr val="dk1"/>
                </a:solidFill>
                <a:latin typeface="Yanone Kaffeesatz"/>
                <a:ea typeface="Yanone Kaffeesatz"/>
                <a:cs typeface="Yanone Kaffeesatz"/>
                <a:sym typeface="Yanone Kaffeesatz"/>
              </a:defRPr>
            </a:lvl9pPr>
          </a:lstStyle>
          <a:p>
            <a:pPr marL="0" indent="0" algn="ctr"/>
            <a:r>
              <a:rPr lang="en-US" dirty="0"/>
              <a:t>5</a:t>
            </a:r>
          </a:p>
        </p:txBody>
      </p:sp>
      <p:sp>
        <p:nvSpPr>
          <p:cNvPr id="26" name="Google Shape;630;p54"/>
          <p:cNvSpPr txBox="1">
            <a:spLocks/>
          </p:cNvSpPr>
          <p:nvPr/>
        </p:nvSpPr>
        <p:spPr>
          <a:xfrm>
            <a:off x="3276600" y="4571250"/>
            <a:ext cx="24687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ctor"/>
              <a:buNone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algn="ctr" hangingPunct="0"/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.</a:t>
            </a:r>
          </a:p>
        </p:txBody>
      </p:sp>
      <p:sp>
        <p:nvSpPr>
          <p:cNvPr id="27" name="Google Shape;639;p54"/>
          <p:cNvSpPr/>
          <p:nvPr/>
        </p:nvSpPr>
        <p:spPr>
          <a:xfrm>
            <a:off x="4312756" y="3490171"/>
            <a:ext cx="402963" cy="388855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6"/>
          <p:cNvSpPr txBox="1">
            <a:spLocks noGrp="1"/>
          </p:cNvSpPr>
          <p:nvPr>
            <p:ph type="title"/>
          </p:nvPr>
        </p:nvSpPr>
        <p:spPr>
          <a:xfrm>
            <a:off x="1223047" y="2945525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659" name="Google Shape;659;p56"/>
          <p:cNvSpPr txBox="1">
            <a:spLocks noGrp="1"/>
          </p:cNvSpPr>
          <p:nvPr>
            <p:ph type="title" idx="2"/>
          </p:nvPr>
        </p:nvSpPr>
        <p:spPr>
          <a:xfrm>
            <a:off x="3415525" y="1064975"/>
            <a:ext cx="4699800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Chương trình và kết quả demo</a:t>
            </a:r>
            <a:endParaRPr sz="4400" dirty="0"/>
          </a:p>
        </p:txBody>
      </p:sp>
      <p:pic>
        <p:nvPicPr>
          <p:cNvPr id="661" name="Google Shape;661;p56"/>
          <p:cNvPicPr preferRelativeResize="0"/>
          <p:nvPr/>
        </p:nvPicPr>
        <p:blipFill rotWithShape="1">
          <a:blip r:embed="rId3">
            <a:alphaModFix/>
          </a:blip>
          <a:srcRect l="4012" t="403" r="20418" b="24829"/>
          <a:stretch/>
        </p:blipFill>
        <p:spPr>
          <a:xfrm>
            <a:off x="3308947" y="2609845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662" name="Google Shape;662;p56"/>
          <p:cNvSpPr/>
          <p:nvPr/>
        </p:nvSpPr>
        <p:spPr>
          <a:xfrm rot="5400000">
            <a:off x="5743825" y="12982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74138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685800" y="343568"/>
            <a:ext cx="294435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Đăng nhập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 flipH="1">
            <a:off x="2135116" y="-275274"/>
            <a:ext cx="45719" cy="23622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l="31192" r="1638"/>
          <a:stretch/>
        </p:blipFill>
        <p:spPr>
          <a:xfrm>
            <a:off x="6480475" y="-4889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23" name="image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95400" y="1504950"/>
            <a:ext cx="5133975" cy="275558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66131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491826" y="441608"/>
            <a:ext cx="43434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diện đăng ký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>
            <a:off x="2644141" y="-880111"/>
            <a:ext cx="45719" cy="3810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l="31192" r="1638"/>
          <a:stretch/>
        </p:blipFill>
        <p:spPr>
          <a:xfrm>
            <a:off x="6480475" y="-4889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6" name="image11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371600" y="1657350"/>
            <a:ext cx="5108875" cy="27748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005881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101600" y="275568"/>
            <a:ext cx="67056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tìm kiếm người dùng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>
            <a:off x="3380742" y="-2479041"/>
            <a:ext cx="45719" cy="66337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l="31192" r="1638"/>
          <a:stretch/>
        </p:blipFill>
        <p:spPr>
          <a:xfrm>
            <a:off x="6480475" y="-4889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86000" y="1200150"/>
            <a:ext cx="3149600" cy="374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97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110826" y="145703"/>
            <a:ext cx="51054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tạo nhóm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>
            <a:off x="2682241" y="-1607309"/>
            <a:ext cx="45719" cy="4648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p57"/>
          <p:cNvPicPr preferRelativeResize="0"/>
          <p:nvPr/>
        </p:nvPicPr>
        <p:blipFill rotWithShape="1">
          <a:blip r:embed="rId3">
            <a:alphaModFix/>
          </a:blip>
          <a:srcRect l="31192" r="1638"/>
          <a:stretch/>
        </p:blipFill>
        <p:spPr>
          <a:xfrm>
            <a:off x="6480475" y="-488950"/>
            <a:ext cx="3812575" cy="3783275"/>
          </a:xfrm>
          <a:prstGeom prst="flowChartDecision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86000" y="1047750"/>
            <a:ext cx="2971800" cy="390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857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2362200" y="184050"/>
            <a:ext cx="43434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nhắn tin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 flipH="1">
            <a:off x="4549141" y="-1291592"/>
            <a:ext cx="45719" cy="426720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05000" y="1123950"/>
            <a:ext cx="545719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309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7"/>
          <p:cNvSpPr txBox="1">
            <a:spLocks noGrp="1"/>
          </p:cNvSpPr>
          <p:nvPr>
            <p:ph type="title"/>
          </p:nvPr>
        </p:nvSpPr>
        <p:spPr>
          <a:xfrm>
            <a:off x="1981200" y="209550"/>
            <a:ext cx="45720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Chức năng chat video</a:t>
            </a:r>
            <a:endParaRPr dirty="0"/>
          </a:p>
        </p:txBody>
      </p:sp>
      <p:sp>
        <p:nvSpPr>
          <p:cNvPr id="683" name="Google Shape;683;p57"/>
          <p:cNvSpPr/>
          <p:nvPr/>
        </p:nvSpPr>
        <p:spPr>
          <a:xfrm rot="5400000">
            <a:off x="4244340" y="-1443991"/>
            <a:ext cx="45719" cy="457200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600200" y="1123950"/>
            <a:ext cx="57912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60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919;p72"/>
          <p:cNvSpPr/>
          <p:nvPr/>
        </p:nvSpPr>
        <p:spPr>
          <a:xfrm rot="2700000">
            <a:off x="5434853" y="676029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20;p72"/>
          <p:cNvSpPr/>
          <p:nvPr/>
        </p:nvSpPr>
        <p:spPr>
          <a:xfrm rot="2700000">
            <a:off x="2772536" y="669908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21;p72"/>
          <p:cNvSpPr txBox="1">
            <a:spLocks noGrp="1"/>
          </p:cNvSpPr>
          <p:nvPr>
            <p:ph type="subTitle" idx="1"/>
          </p:nvPr>
        </p:nvSpPr>
        <p:spPr>
          <a:xfrm>
            <a:off x="2590230" y="4552949"/>
            <a:ext cx="3858900" cy="68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27000" indent="0" algn="ctr" hangingPunct="0">
              <a:lnSpc>
                <a:spcPct val="150000"/>
              </a:lnSpc>
              <a:buNone/>
            </a:pPr>
            <a:endParaRPr lang="en-US" sz="16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sz="1600" dirty="0"/>
          </a:p>
        </p:txBody>
      </p:sp>
      <p:sp>
        <p:nvSpPr>
          <p:cNvPr id="9" name="Google Shape;922;p72"/>
          <p:cNvSpPr txBox="1">
            <a:spLocks noGrp="1"/>
          </p:cNvSpPr>
          <p:nvPr>
            <p:ph type="title"/>
          </p:nvPr>
        </p:nvSpPr>
        <p:spPr>
          <a:xfrm>
            <a:off x="914400" y="1885950"/>
            <a:ext cx="7467600" cy="99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Thank you for listening.</a:t>
            </a:r>
            <a:endParaRPr sz="5000" dirty="0"/>
          </a:p>
        </p:txBody>
      </p:sp>
      <p:sp>
        <p:nvSpPr>
          <p:cNvPr id="10" name="Google Shape;923;p72"/>
          <p:cNvSpPr txBox="1">
            <a:spLocks/>
          </p:cNvSpPr>
          <p:nvPr/>
        </p:nvSpPr>
        <p:spPr>
          <a:xfrm>
            <a:off x="2590231" y="2881945"/>
            <a:ext cx="3858900" cy="1841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200"/>
              </a:spcAft>
            </a:pPr>
            <a:endParaRPr lang="en-US" sz="2600" dirty="0">
              <a:solidFill>
                <a:schemeClr val="tx1"/>
              </a:solidFill>
              <a:latin typeface="DM Serif Display" charset="0"/>
            </a:endParaRPr>
          </a:p>
        </p:txBody>
      </p:sp>
      <p:sp>
        <p:nvSpPr>
          <p:cNvPr id="12" name="Google Shape;926;p72"/>
          <p:cNvSpPr/>
          <p:nvPr/>
        </p:nvSpPr>
        <p:spPr>
          <a:xfrm rot="2700000">
            <a:off x="3658736" y="669908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" name="Google Shape;927;p72"/>
          <p:cNvSpPr/>
          <p:nvPr/>
        </p:nvSpPr>
        <p:spPr>
          <a:xfrm rot="2700000">
            <a:off x="4544936" y="675019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939;p72"/>
          <p:cNvSpPr/>
          <p:nvPr/>
        </p:nvSpPr>
        <p:spPr>
          <a:xfrm rot="5400000">
            <a:off x="4663440" y="-607279"/>
            <a:ext cx="45719" cy="70865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4631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10;p40">
            <a:extLst>
              <a:ext uri="{FF2B5EF4-FFF2-40B4-BE49-F238E27FC236}">
                <a16:creationId xmlns:a16="http://schemas.microsoft.com/office/drawing/2014/main" id="{29745770-9350-4302-B2B6-9F94F04D564B}"/>
              </a:ext>
            </a:extLst>
          </p:cNvPr>
          <p:cNvSpPr/>
          <p:nvPr/>
        </p:nvSpPr>
        <p:spPr>
          <a:xfrm rot="2700000">
            <a:off x="4733889" y="1728281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40"/>
          <p:cNvSpPr/>
          <p:nvPr/>
        </p:nvSpPr>
        <p:spPr>
          <a:xfrm rot="2700000">
            <a:off x="875131" y="1784355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0"/>
          <p:cNvSpPr/>
          <p:nvPr/>
        </p:nvSpPr>
        <p:spPr>
          <a:xfrm rot="2700000">
            <a:off x="2339581" y="3336980"/>
            <a:ext cx="626638" cy="62663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title" idx="15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414" name="Google Shape;414;p40"/>
          <p:cNvSpPr txBox="1">
            <a:spLocks noGrp="1"/>
          </p:cNvSpPr>
          <p:nvPr>
            <p:ph type="title"/>
          </p:nvPr>
        </p:nvSpPr>
        <p:spPr>
          <a:xfrm>
            <a:off x="890553" y="1835632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15" name="Google Shape;415;p40"/>
          <p:cNvSpPr txBox="1">
            <a:spLocks noGrp="1"/>
          </p:cNvSpPr>
          <p:nvPr>
            <p:ph type="subTitle" idx="1"/>
          </p:nvPr>
        </p:nvSpPr>
        <p:spPr>
          <a:xfrm>
            <a:off x="1661486" y="17056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Cơ sở lý thuyết</a:t>
            </a:r>
            <a:endParaRPr dirty="0"/>
          </a:p>
        </p:txBody>
      </p:sp>
      <p:sp>
        <p:nvSpPr>
          <p:cNvPr id="417" name="Google Shape;417;p40"/>
          <p:cNvSpPr txBox="1">
            <a:spLocks noGrp="1"/>
          </p:cNvSpPr>
          <p:nvPr>
            <p:ph type="subTitle" idx="3"/>
          </p:nvPr>
        </p:nvSpPr>
        <p:spPr>
          <a:xfrm>
            <a:off x="5520231" y="17818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Chương trình và kết quả demo</a:t>
            </a:r>
            <a:endParaRPr dirty="0"/>
          </a:p>
        </p:txBody>
      </p:sp>
      <p:sp>
        <p:nvSpPr>
          <p:cNvPr id="418" name="Google Shape;418;p40"/>
          <p:cNvSpPr txBox="1">
            <a:spLocks noGrp="1"/>
          </p:cNvSpPr>
          <p:nvPr>
            <p:ph type="title" idx="4"/>
          </p:nvPr>
        </p:nvSpPr>
        <p:spPr>
          <a:xfrm>
            <a:off x="4749308" y="1781850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</a:t>
            </a:r>
            <a:endParaRPr dirty="0"/>
          </a:p>
        </p:txBody>
      </p:sp>
      <p:sp>
        <p:nvSpPr>
          <p:cNvPr id="420" name="Google Shape;420;p40"/>
          <p:cNvSpPr txBox="1">
            <a:spLocks noGrp="1"/>
          </p:cNvSpPr>
          <p:nvPr>
            <p:ph type="subTitle" idx="6"/>
          </p:nvPr>
        </p:nvSpPr>
        <p:spPr>
          <a:xfrm>
            <a:off x="3183300" y="3305850"/>
            <a:ext cx="2912700" cy="63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Phân tích và thiết kế hệ thống</a:t>
            </a:r>
            <a:endParaRPr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7"/>
          </p:nvPr>
        </p:nvSpPr>
        <p:spPr>
          <a:xfrm>
            <a:off x="2355028" y="3388249"/>
            <a:ext cx="595800" cy="52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</a:t>
            </a:r>
            <a:endParaRPr dirty="0"/>
          </a:p>
        </p:txBody>
      </p:sp>
      <p:sp>
        <p:nvSpPr>
          <p:cNvPr id="426" name="Google Shape;426;p40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 rotWithShape="1">
          <a:blip r:embed="rId3">
            <a:alphaModFix/>
          </a:blip>
          <a:srcRect l="16415" r="16415"/>
          <a:stretch/>
        </p:blipFill>
        <p:spPr>
          <a:xfrm>
            <a:off x="5964391" y="-2017322"/>
            <a:ext cx="2922287" cy="2899831"/>
          </a:xfrm>
          <a:prstGeom prst="flowChartDecision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p41"/>
          <p:cNvPicPr preferRelativeResize="0"/>
          <p:nvPr/>
        </p:nvPicPr>
        <p:blipFill rotWithShape="1">
          <a:blip r:embed="rId3">
            <a:alphaModFix/>
          </a:blip>
          <a:srcRect l="17663" r="25650"/>
          <a:stretch/>
        </p:blipFill>
        <p:spPr>
          <a:xfrm>
            <a:off x="2369872" y="2678720"/>
            <a:ext cx="3249372" cy="3224400"/>
          </a:xfrm>
          <a:prstGeom prst="flowChartDecision">
            <a:avLst/>
          </a:prstGeom>
          <a:noFill/>
          <a:ln>
            <a:noFill/>
          </a:ln>
        </p:spPr>
      </p:pic>
      <p:sp>
        <p:nvSpPr>
          <p:cNvPr id="434" name="Google Shape;434;p41"/>
          <p:cNvSpPr txBox="1">
            <a:spLocks noGrp="1"/>
          </p:cNvSpPr>
          <p:nvPr>
            <p:ph type="title" idx="2"/>
          </p:nvPr>
        </p:nvSpPr>
        <p:spPr>
          <a:xfrm>
            <a:off x="4648200" y="1781188"/>
            <a:ext cx="3782575" cy="74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Cơ sở lý thuyết</a:t>
            </a:r>
            <a:endParaRPr sz="4000" dirty="0"/>
          </a:p>
        </p:txBody>
      </p:sp>
      <p:sp>
        <p:nvSpPr>
          <p:cNvPr id="435" name="Google Shape;435;p41"/>
          <p:cNvSpPr txBox="1">
            <a:spLocks noGrp="1"/>
          </p:cNvSpPr>
          <p:nvPr>
            <p:ph type="title"/>
          </p:nvPr>
        </p:nvSpPr>
        <p:spPr>
          <a:xfrm>
            <a:off x="1246875" y="2046000"/>
            <a:ext cx="2162100" cy="105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 rot="5400000">
            <a:off x="5713427" y="1588404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3"/>
          <p:cNvGrpSpPr/>
          <p:nvPr/>
        </p:nvGrpSpPr>
        <p:grpSpPr>
          <a:xfrm>
            <a:off x="5364678" y="1652565"/>
            <a:ext cx="3550722" cy="2140613"/>
            <a:chOff x="4139436" y="1590925"/>
            <a:chExt cx="4179779" cy="2519850"/>
          </a:xfrm>
        </p:grpSpPr>
        <p:sp>
          <p:nvSpPr>
            <p:cNvPr id="451" name="Google Shape;451;p43"/>
            <p:cNvSpPr/>
            <p:nvPr/>
          </p:nvSpPr>
          <p:spPr>
            <a:xfrm>
              <a:off x="4388352" y="1590925"/>
              <a:ext cx="3685075" cy="2265094"/>
            </a:xfrm>
            <a:custGeom>
              <a:avLst/>
              <a:gdLst/>
              <a:ahLst/>
              <a:cxnLst/>
              <a:rect l="l" t="t" r="r" b="b"/>
              <a:pathLst>
                <a:path w="89449" h="53084" extrusionOk="0">
                  <a:moveTo>
                    <a:pt x="3139" y="0"/>
                  </a:moveTo>
                  <a:cubicBezTo>
                    <a:pt x="1528" y="0"/>
                    <a:pt x="0" y="775"/>
                    <a:pt x="0" y="2407"/>
                  </a:cubicBezTo>
                  <a:lnTo>
                    <a:pt x="0" y="53084"/>
                  </a:lnTo>
                  <a:lnTo>
                    <a:pt x="89449" y="53084"/>
                  </a:lnTo>
                  <a:lnTo>
                    <a:pt x="89449" y="2407"/>
                  </a:lnTo>
                  <a:cubicBezTo>
                    <a:pt x="89449" y="775"/>
                    <a:pt x="88549" y="0"/>
                    <a:pt x="86938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 rot="10800000">
              <a:off x="4139436" y="4006075"/>
              <a:ext cx="4175400" cy="104700"/>
            </a:xfrm>
            <a:prstGeom prst="trapezoid">
              <a:avLst>
                <a:gd name="adj" fmla="val 15019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143814" y="3858925"/>
              <a:ext cx="4175400" cy="14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1501273" y="133350"/>
            <a:ext cx="4927387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thức TCP/IP</a:t>
            </a:r>
            <a:endParaRPr dirty="0"/>
          </a:p>
        </p:txBody>
      </p:sp>
      <p:sp>
        <p:nvSpPr>
          <p:cNvPr id="455" name="Google Shape;455;p43"/>
          <p:cNvSpPr txBox="1">
            <a:spLocks noGrp="1"/>
          </p:cNvSpPr>
          <p:nvPr>
            <p:ph type="body" idx="1"/>
          </p:nvPr>
        </p:nvSpPr>
        <p:spPr>
          <a:xfrm>
            <a:off x="990600" y="2114550"/>
            <a:ext cx="3210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phạm</a:t>
            </a:r>
            <a:r>
              <a:rPr lang="en-US" dirty="0"/>
              <a:t> vi Internet,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khác</a:t>
            </a:r>
            <a:endParaRPr dirty="0"/>
          </a:p>
        </p:txBody>
      </p:sp>
      <p:sp>
        <p:nvSpPr>
          <p:cNvPr id="457" name="Google Shape;457;p43"/>
          <p:cNvSpPr/>
          <p:nvPr/>
        </p:nvSpPr>
        <p:spPr>
          <a:xfrm rot="5400000">
            <a:off x="3850995" y="-2257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5;p43"/>
          <p:cNvSpPr txBox="1">
            <a:spLocks/>
          </p:cNvSpPr>
          <p:nvPr/>
        </p:nvSpPr>
        <p:spPr>
          <a:xfrm>
            <a:off x="1971600" y="8953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/>
              <a:t>TCP/IP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, </a:t>
            </a:r>
            <a:r>
              <a:rPr lang="en-US" dirty="0" err="1"/>
              <a:t>hai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TCP (Transmission Control Protocol) </a:t>
            </a:r>
            <a:r>
              <a:rPr lang="en-US" dirty="0" err="1"/>
              <a:t>và</a:t>
            </a:r>
            <a:r>
              <a:rPr lang="en-US" dirty="0"/>
              <a:t> IP (Internet Protocol). </a:t>
            </a:r>
          </a:p>
        </p:txBody>
      </p:sp>
      <p:sp>
        <p:nvSpPr>
          <p:cNvPr id="12" name="Google Shape;455;p43"/>
          <p:cNvSpPr txBox="1">
            <a:spLocks/>
          </p:cNvSpPr>
          <p:nvPr/>
        </p:nvSpPr>
        <p:spPr>
          <a:xfrm>
            <a:off x="2047800" y="32788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chia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gọi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packet. </a:t>
            </a:r>
            <a:r>
              <a:rPr lang="en-US" dirty="0" err="1"/>
              <a:t>Các</a:t>
            </a:r>
            <a:r>
              <a:rPr lang="en-US" dirty="0"/>
              <a:t> packet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</a:t>
            </a:r>
          </a:p>
        </p:txBody>
      </p:sp>
      <p:pic>
        <p:nvPicPr>
          <p:cNvPr id="13" name="Picture 12" descr="TCP/IP là gì? viết tắt của từ nào? các ứng dụng sử dụng giao thức TCP/IP -  Tetra Concept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32" y="1652565"/>
            <a:ext cx="3130471" cy="19241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oogle Shape;1095;p79"/>
          <p:cNvGrpSpPr/>
          <p:nvPr/>
        </p:nvGrpSpPr>
        <p:grpSpPr>
          <a:xfrm>
            <a:off x="1535886" y="929862"/>
            <a:ext cx="2080871" cy="1930825"/>
            <a:chOff x="3271912" y="350238"/>
            <a:chExt cx="3215188" cy="2983350"/>
          </a:xfrm>
        </p:grpSpPr>
        <p:sp>
          <p:nvSpPr>
            <p:cNvPr id="15" name="Google Shape;1096;p79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97;p79"/>
            <p:cNvSpPr/>
            <p:nvPr/>
          </p:nvSpPr>
          <p:spPr>
            <a:xfrm>
              <a:off x="3271912" y="350238"/>
              <a:ext cx="805800" cy="805800"/>
            </a:xfrm>
            <a:prstGeom prst="pie">
              <a:avLst>
                <a:gd name="adj1" fmla="val 0"/>
                <a:gd name="adj2" fmla="val 16200000"/>
              </a:avLst>
            </a:pr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1101;p79"/>
          <p:cNvGrpSpPr/>
          <p:nvPr/>
        </p:nvGrpSpPr>
        <p:grpSpPr>
          <a:xfrm>
            <a:off x="4461810" y="2178619"/>
            <a:ext cx="682068" cy="682068"/>
            <a:chOff x="5080188" y="927900"/>
            <a:chExt cx="961200" cy="961200"/>
          </a:xfrm>
        </p:grpSpPr>
        <p:sp>
          <p:nvSpPr>
            <p:cNvPr id="18" name="Google Shape;1102;p79"/>
            <p:cNvSpPr/>
            <p:nvPr/>
          </p:nvSpPr>
          <p:spPr>
            <a:xfrm>
              <a:off x="5201900" y="1050116"/>
              <a:ext cx="716700" cy="716700"/>
            </a:xfrm>
            <a:prstGeom prst="donut">
              <a:avLst>
                <a:gd name="adj" fmla="val 4716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103;p79"/>
            <p:cNvSpPr/>
            <p:nvPr/>
          </p:nvSpPr>
          <p:spPr>
            <a:xfrm>
              <a:off x="5269594" y="1117818"/>
              <a:ext cx="581100" cy="581100"/>
            </a:xfrm>
            <a:prstGeom prst="donut">
              <a:avLst>
                <a:gd name="adj" fmla="val 5814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104;p79"/>
            <p:cNvSpPr/>
            <p:nvPr/>
          </p:nvSpPr>
          <p:spPr>
            <a:xfrm>
              <a:off x="5339279" y="1187526"/>
              <a:ext cx="441900" cy="441600"/>
            </a:xfrm>
            <a:prstGeom prst="donut">
              <a:avLst>
                <a:gd name="adj" fmla="val 7648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105;p79"/>
            <p:cNvSpPr/>
            <p:nvPr/>
          </p:nvSpPr>
          <p:spPr>
            <a:xfrm>
              <a:off x="5414892" y="1263155"/>
              <a:ext cx="290700" cy="290700"/>
            </a:xfrm>
            <a:prstGeom prst="donut">
              <a:avLst>
                <a:gd name="adj" fmla="val 10182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106;p79"/>
            <p:cNvSpPr/>
            <p:nvPr/>
          </p:nvSpPr>
          <p:spPr>
            <a:xfrm rot="-3809958">
              <a:off x="5202435" y="1050148"/>
              <a:ext cx="716705" cy="716705"/>
            </a:xfrm>
            <a:prstGeom prst="blockArc">
              <a:avLst>
                <a:gd name="adj1" fmla="val 5266439"/>
                <a:gd name="adj2" fmla="val 19995741"/>
                <a:gd name="adj3" fmla="val 4692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107;p79"/>
            <p:cNvSpPr/>
            <p:nvPr/>
          </p:nvSpPr>
          <p:spPr>
            <a:xfrm rot="-3906059">
              <a:off x="5269616" y="1117617"/>
              <a:ext cx="581445" cy="581445"/>
            </a:xfrm>
            <a:prstGeom prst="blockArc">
              <a:avLst>
                <a:gd name="adj1" fmla="val 3085776"/>
                <a:gd name="adj2" fmla="val 20100839"/>
                <a:gd name="adj3" fmla="val 5564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108;p79"/>
            <p:cNvSpPr/>
            <p:nvPr/>
          </p:nvSpPr>
          <p:spPr>
            <a:xfrm rot="-4222340">
              <a:off x="5339825" y="1187386"/>
              <a:ext cx="442087" cy="442087"/>
            </a:xfrm>
            <a:prstGeom prst="blockArc">
              <a:avLst>
                <a:gd name="adj1" fmla="val 8884448"/>
                <a:gd name="adj2" fmla="val 20414899"/>
                <a:gd name="adj3" fmla="val 7688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109;p79"/>
            <p:cNvSpPr/>
            <p:nvPr/>
          </p:nvSpPr>
          <p:spPr>
            <a:xfrm rot="-4538880">
              <a:off x="5414922" y="1262925"/>
              <a:ext cx="290465" cy="290465"/>
            </a:xfrm>
            <a:prstGeom prst="blockArc">
              <a:avLst>
                <a:gd name="adj1" fmla="val 6490304"/>
                <a:gd name="adj2" fmla="val 20700625"/>
                <a:gd name="adj3" fmla="val 10156"/>
              </a:avLst>
            </a:pr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1033;p79"/>
          <p:cNvGrpSpPr/>
          <p:nvPr/>
        </p:nvGrpSpPr>
        <p:grpSpPr>
          <a:xfrm>
            <a:off x="1500362" y="3360665"/>
            <a:ext cx="557038" cy="562772"/>
            <a:chOff x="4906800" y="1507500"/>
            <a:chExt cx="70350" cy="71075"/>
          </a:xfrm>
        </p:grpSpPr>
        <p:sp>
          <p:nvSpPr>
            <p:cNvPr id="27" name="Google Shape;1034;p7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5;p7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6;p7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7;p7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8;p7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80;p79"/>
          <p:cNvGrpSpPr/>
          <p:nvPr/>
        </p:nvGrpSpPr>
        <p:grpSpPr>
          <a:xfrm>
            <a:off x="6629400" y="4476756"/>
            <a:ext cx="1959041" cy="208784"/>
            <a:chOff x="6336019" y="3733725"/>
            <a:chExt cx="2566206" cy="351310"/>
          </a:xfrm>
        </p:grpSpPr>
        <p:sp>
          <p:nvSpPr>
            <p:cNvPr id="33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80;p79"/>
          <p:cNvGrpSpPr/>
          <p:nvPr/>
        </p:nvGrpSpPr>
        <p:grpSpPr>
          <a:xfrm>
            <a:off x="4354479" y="4629150"/>
            <a:ext cx="1959041" cy="208784"/>
            <a:chOff x="6336019" y="3733725"/>
            <a:chExt cx="2566206" cy="351310"/>
          </a:xfrm>
        </p:grpSpPr>
        <p:sp>
          <p:nvSpPr>
            <p:cNvPr id="38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3"/>
          <p:cNvGrpSpPr/>
          <p:nvPr/>
        </p:nvGrpSpPr>
        <p:grpSpPr>
          <a:xfrm>
            <a:off x="5364678" y="1652565"/>
            <a:ext cx="3550722" cy="2140613"/>
            <a:chOff x="4139436" y="1590925"/>
            <a:chExt cx="4179779" cy="2519850"/>
          </a:xfrm>
        </p:grpSpPr>
        <p:sp>
          <p:nvSpPr>
            <p:cNvPr id="451" name="Google Shape;451;p43"/>
            <p:cNvSpPr/>
            <p:nvPr/>
          </p:nvSpPr>
          <p:spPr>
            <a:xfrm>
              <a:off x="4388352" y="1590925"/>
              <a:ext cx="3685075" cy="2265094"/>
            </a:xfrm>
            <a:custGeom>
              <a:avLst/>
              <a:gdLst/>
              <a:ahLst/>
              <a:cxnLst/>
              <a:rect l="l" t="t" r="r" b="b"/>
              <a:pathLst>
                <a:path w="89449" h="53084" extrusionOk="0">
                  <a:moveTo>
                    <a:pt x="3139" y="0"/>
                  </a:moveTo>
                  <a:cubicBezTo>
                    <a:pt x="1528" y="0"/>
                    <a:pt x="0" y="775"/>
                    <a:pt x="0" y="2407"/>
                  </a:cubicBezTo>
                  <a:lnTo>
                    <a:pt x="0" y="53084"/>
                  </a:lnTo>
                  <a:lnTo>
                    <a:pt x="89449" y="53084"/>
                  </a:lnTo>
                  <a:lnTo>
                    <a:pt x="89449" y="2407"/>
                  </a:lnTo>
                  <a:cubicBezTo>
                    <a:pt x="89449" y="775"/>
                    <a:pt x="88549" y="0"/>
                    <a:pt x="86938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 rot="10800000">
              <a:off x="4139436" y="4006075"/>
              <a:ext cx="4175400" cy="104700"/>
            </a:xfrm>
            <a:prstGeom prst="trapezoid">
              <a:avLst>
                <a:gd name="adj" fmla="val 15019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143814" y="3858925"/>
              <a:ext cx="4175400" cy="14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1501273" y="133350"/>
            <a:ext cx="4927387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thức IP</a:t>
            </a:r>
            <a:endParaRPr dirty="0"/>
          </a:p>
        </p:txBody>
      </p:sp>
      <p:sp>
        <p:nvSpPr>
          <p:cNvPr id="455" name="Google Shape;455;p43"/>
          <p:cNvSpPr txBox="1">
            <a:spLocks noGrp="1"/>
          </p:cNvSpPr>
          <p:nvPr>
            <p:ph type="body" idx="1"/>
          </p:nvPr>
        </p:nvSpPr>
        <p:spPr>
          <a:xfrm>
            <a:off x="990600" y="2114550"/>
            <a:ext cx="3210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IP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dịch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nghĩa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nó</a:t>
            </a:r>
            <a:r>
              <a:rPr lang="en-US" dirty="0"/>
              <a:t> </a:t>
            </a:r>
            <a:r>
              <a:rPr lang="en-US" dirty="0" err="1"/>
              <a:t>hầu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đảm</a:t>
            </a:r>
            <a:r>
              <a:rPr lang="en-US" dirty="0"/>
              <a:t> </a:t>
            </a:r>
            <a:r>
              <a:rPr lang="en-US" dirty="0" err="1"/>
              <a:t>bảo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</a:t>
            </a:r>
            <a:endParaRPr lang="en-US" i="1" dirty="0"/>
          </a:p>
        </p:txBody>
      </p:sp>
      <p:sp>
        <p:nvSpPr>
          <p:cNvPr id="457" name="Google Shape;457;p43"/>
          <p:cNvSpPr/>
          <p:nvPr/>
        </p:nvSpPr>
        <p:spPr>
          <a:xfrm rot="5400000">
            <a:off x="3850995" y="-2257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5;p43"/>
          <p:cNvSpPr txBox="1">
            <a:spLocks/>
          </p:cNvSpPr>
          <p:nvPr/>
        </p:nvSpPr>
        <p:spPr>
          <a:xfrm>
            <a:off x="1971600" y="8953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đích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gói</a:t>
            </a:r>
            <a:endParaRPr lang="en-US" dirty="0"/>
          </a:p>
        </p:txBody>
      </p:sp>
      <p:sp>
        <p:nvSpPr>
          <p:cNvPr id="12" name="Google Shape;455;p43"/>
          <p:cNvSpPr txBox="1">
            <a:spLocks/>
          </p:cNvSpPr>
          <p:nvPr/>
        </p:nvSpPr>
        <p:spPr>
          <a:xfrm>
            <a:off x="2047800" y="32788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IP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Internet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nay.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ngày</a:t>
            </a:r>
            <a:r>
              <a:rPr lang="en-US" dirty="0"/>
              <a:t> nay </a:t>
            </a:r>
            <a:r>
              <a:rPr lang="en-US" dirty="0" err="1"/>
              <a:t>là</a:t>
            </a:r>
            <a:r>
              <a:rPr lang="en-US" dirty="0"/>
              <a:t> IPv4</a:t>
            </a:r>
          </a:p>
        </p:txBody>
      </p:sp>
      <p:sp>
        <p:nvSpPr>
          <p:cNvPr id="15" name="Google Shape;1096;p79"/>
          <p:cNvSpPr/>
          <p:nvPr/>
        </p:nvSpPr>
        <p:spPr>
          <a:xfrm>
            <a:off x="3095242" y="2339173"/>
            <a:ext cx="521514" cy="521514"/>
          </a:xfrm>
          <a:prstGeom prst="ellipse">
            <a:avLst/>
          </a:prstGeom>
          <a:noFill/>
          <a:ln w="9525" cap="flat" cmpd="sng">
            <a:solidFill>
              <a:srgbClr val="3749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033;p79"/>
          <p:cNvGrpSpPr/>
          <p:nvPr/>
        </p:nvGrpSpPr>
        <p:grpSpPr>
          <a:xfrm>
            <a:off x="1500362" y="3360665"/>
            <a:ext cx="557038" cy="562772"/>
            <a:chOff x="4906800" y="1507500"/>
            <a:chExt cx="70350" cy="71075"/>
          </a:xfrm>
        </p:grpSpPr>
        <p:sp>
          <p:nvSpPr>
            <p:cNvPr id="27" name="Google Shape;1034;p7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5;p7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6;p7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7;p7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8;p7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80;p79"/>
          <p:cNvGrpSpPr/>
          <p:nvPr/>
        </p:nvGrpSpPr>
        <p:grpSpPr>
          <a:xfrm>
            <a:off x="6629400" y="4476756"/>
            <a:ext cx="1959041" cy="208784"/>
            <a:chOff x="6336019" y="3733725"/>
            <a:chExt cx="2566206" cy="351310"/>
          </a:xfrm>
        </p:grpSpPr>
        <p:sp>
          <p:nvSpPr>
            <p:cNvPr id="33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80;p79"/>
          <p:cNvGrpSpPr/>
          <p:nvPr/>
        </p:nvGrpSpPr>
        <p:grpSpPr>
          <a:xfrm>
            <a:off x="4354479" y="4629150"/>
            <a:ext cx="1959041" cy="208784"/>
            <a:chOff x="6336019" y="3733725"/>
            <a:chExt cx="2566206" cy="351310"/>
          </a:xfrm>
        </p:grpSpPr>
        <p:sp>
          <p:nvSpPr>
            <p:cNvPr id="38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32;p79"/>
          <p:cNvGrpSpPr/>
          <p:nvPr/>
        </p:nvGrpSpPr>
        <p:grpSpPr>
          <a:xfrm>
            <a:off x="1294384" y="895350"/>
            <a:ext cx="567744" cy="602136"/>
            <a:chOff x="1825800" y="1651625"/>
            <a:chExt cx="539989" cy="571775"/>
          </a:xfrm>
        </p:grpSpPr>
        <p:sp>
          <p:nvSpPr>
            <p:cNvPr id="43" name="Google Shape;1133;p79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4;p79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5;p79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6;p79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13;p79"/>
          <p:cNvGrpSpPr/>
          <p:nvPr/>
        </p:nvGrpSpPr>
        <p:grpSpPr>
          <a:xfrm>
            <a:off x="4416827" y="2347727"/>
            <a:ext cx="582574" cy="533871"/>
            <a:chOff x="4903200" y="1331525"/>
            <a:chExt cx="73575" cy="67425"/>
          </a:xfrm>
        </p:grpSpPr>
        <p:sp>
          <p:nvSpPr>
            <p:cNvPr id="48" name="Google Shape;1014;p7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5;p7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0" name="Picture 49" descr="IP &amp;amp; IP Routing Protocols | qhuy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397" y="1652565"/>
            <a:ext cx="3492304" cy="1976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8042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0" name="Google Shape;450;p43"/>
          <p:cNvGrpSpPr/>
          <p:nvPr/>
        </p:nvGrpSpPr>
        <p:grpSpPr>
          <a:xfrm>
            <a:off x="5364678" y="1652565"/>
            <a:ext cx="3550722" cy="2140613"/>
            <a:chOff x="4139436" y="1590925"/>
            <a:chExt cx="4179779" cy="2519850"/>
          </a:xfrm>
        </p:grpSpPr>
        <p:sp>
          <p:nvSpPr>
            <p:cNvPr id="451" name="Google Shape;451;p43"/>
            <p:cNvSpPr/>
            <p:nvPr/>
          </p:nvSpPr>
          <p:spPr>
            <a:xfrm>
              <a:off x="4388352" y="1590925"/>
              <a:ext cx="3685075" cy="2265094"/>
            </a:xfrm>
            <a:custGeom>
              <a:avLst/>
              <a:gdLst/>
              <a:ahLst/>
              <a:cxnLst/>
              <a:rect l="l" t="t" r="r" b="b"/>
              <a:pathLst>
                <a:path w="89449" h="53084" extrusionOk="0">
                  <a:moveTo>
                    <a:pt x="3139" y="0"/>
                  </a:moveTo>
                  <a:cubicBezTo>
                    <a:pt x="1528" y="0"/>
                    <a:pt x="0" y="775"/>
                    <a:pt x="0" y="2407"/>
                  </a:cubicBezTo>
                  <a:lnTo>
                    <a:pt x="0" y="53084"/>
                  </a:lnTo>
                  <a:lnTo>
                    <a:pt x="89449" y="53084"/>
                  </a:lnTo>
                  <a:lnTo>
                    <a:pt x="89449" y="2407"/>
                  </a:lnTo>
                  <a:cubicBezTo>
                    <a:pt x="89449" y="775"/>
                    <a:pt x="88549" y="0"/>
                    <a:pt x="86938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3"/>
            <p:cNvSpPr/>
            <p:nvPr/>
          </p:nvSpPr>
          <p:spPr>
            <a:xfrm rot="10800000">
              <a:off x="4139436" y="4006075"/>
              <a:ext cx="4175400" cy="104700"/>
            </a:xfrm>
            <a:prstGeom prst="trapezoid">
              <a:avLst>
                <a:gd name="adj" fmla="val 15019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3"/>
            <p:cNvSpPr/>
            <p:nvPr/>
          </p:nvSpPr>
          <p:spPr>
            <a:xfrm>
              <a:off x="4143814" y="3858925"/>
              <a:ext cx="4175400" cy="1479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4" name="Google Shape;454;p43"/>
          <p:cNvSpPr txBox="1">
            <a:spLocks noGrp="1"/>
          </p:cNvSpPr>
          <p:nvPr>
            <p:ph type="title"/>
          </p:nvPr>
        </p:nvSpPr>
        <p:spPr>
          <a:xfrm>
            <a:off x="1501273" y="133350"/>
            <a:ext cx="4927387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Giao thức TCP</a:t>
            </a:r>
            <a:endParaRPr dirty="0"/>
          </a:p>
        </p:txBody>
      </p:sp>
      <p:sp>
        <p:nvSpPr>
          <p:cNvPr id="455" name="Google Shape;455;p43"/>
          <p:cNvSpPr txBox="1">
            <a:spLocks noGrp="1"/>
          </p:cNvSpPr>
          <p:nvPr>
            <p:ph type="body" idx="1"/>
          </p:nvPr>
        </p:nvSpPr>
        <p:spPr>
          <a:xfrm>
            <a:off x="990600" y="2114550"/>
            <a:ext cx="3210000" cy="81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en-US" dirty="0"/>
              <a:t>TCP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Internet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,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WWW,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Secure Shell</a:t>
            </a:r>
          </a:p>
        </p:txBody>
      </p:sp>
      <p:sp>
        <p:nvSpPr>
          <p:cNvPr id="457" name="Google Shape;457;p43"/>
          <p:cNvSpPr/>
          <p:nvPr/>
        </p:nvSpPr>
        <p:spPr>
          <a:xfrm rot="5400000">
            <a:off x="3850995" y="-225750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55;p43"/>
          <p:cNvSpPr txBox="1">
            <a:spLocks/>
          </p:cNvSpPr>
          <p:nvPr/>
        </p:nvSpPr>
        <p:spPr>
          <a:xfrm>
            <a:off x="1971600" y="8953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"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"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, </a:t>
            </a:r>
            <a:r>
              <a:rPr lang="en-US" dirty="0" err="1"/>
              <a:t>mà</a:t>
            </a:r>
            <a:r>
              <a:rPr lang="en-US" dirty="0"/>
              <a:t> qua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gói</a:t>
            </a:r>
            <a:r>
              <a:rPr lang="en-US" dirty="0"/>
              <a:t> tin</a:t>
            </a:r>
          </a:p>
        </p:txBody>
      </p:sp>
      <p:sp>
        <p:nvSpPr>
          <p:cNvPr id="12" name="Google Shape;455;p43"/>
          <p:cNvSpPr txBox="1">
            <a:spLocks/>
          </p:cNvSpPr>
          <p:nvPr/>
        </p:nvSpPr>
        <p:spPr>
          <a:xfrm>
            <a:off x="2047800" y="3278850"/>
            <a:ext cx="3210000" cy="8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ctor"/>
              <a:buAutoNum type="alphaUcPeriod"/>
              <a:defRPr sz="14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rabi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alpha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AutoNum type="romanLcPeriod"/>
              <a:defRPr sz="1600" b="0" i="0" u="none" strike="noStrike" cap="none">
                <a:solidFill>
                  <a:schemeClr val="dk1"/>
                </a:solidFill>
                <a:latin typeface="Actor"/>
                <a:ea typeface="Actor"/>
                <a:cs typeface="Actor"/>
                <a:sym typeface="Actor"/>
              </a:defRPr>
            </a:lvl9pPr>
          </a:lstStyle>
          <a:p>
            <a:pPr marL="0" indent="0">
              <a:buNone/>
            </a:pPr>
            <a:r>
              <a:rPr lang="en-US" dirty="0"/>
              <a:t>TCP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nhiệm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tầng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vận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OSI </a:t>
            </a:r>
            <a:r>
              <a:rPr lang="en-US" dirty="0" err="1"/>
              <a:t>đơn</a:t>
            </a:r>
            <a:r>
              <a:rPr lang="en-US" dirty="0"/>
              <a:t> </a:t>
            </a:r>
            <a:r>
              <a:rPr lang="en-US" dirty="0" err="1"/>
              <a:t>giản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byte 8- bit </a:t>
            </a:r>
            <a:r>
              <a:rPr lang="en-US" dirty="0" err="1"/>
              <a:t>tới</a:t>
            </a:r>
            <a:r>
              <a:rPr lang="en-US" dirty="0"/>
              <a:t> TCP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qua </a:t>
            </a:r>
            <a:r>
              <a:rPr lang="en-US" dirty="0" err="1"/>
              <a:t>mạng</a:t>
            </a:r>
            <a:endParaRPr lang="en-US" dirty="0"/>
          </a:p>
        </p:txBody>
      </p:sp>
      <p:sp>
        <p:nvSpPr>
          <p:cNvPr id="15" name="Google Shape;1096;p79"/>
          <p:cNvSpPr/>
          <p:nvPr/>
        </p:nvSpPr>
        <p:spPr>
          <a:xfrm>
            <a:off x="3095242" y="2339173"/>
            <a:ext cx="521514" cy="521514"/>
          </a:xfrm>
          <a:prstGeom prst="ellipse">
            <a:avLst/>
          </a:prstGeom>
          <a:noFill/>
          <a:ln w="9525" cap="flat" cmpd="sng">
            <a:solidFill>
              <a:srgbClr val="37495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" name="Google Shape;1033;p79"/>
          <p:cNvGrpSpPr/>
          <p:nvPr/>
        </p:nvGrpSpPr>
        <p:grpSpPr>
          <a:xfrm>
            <a:off x="1500362" y="3360665"/>
            <a:ext cx="557038" cy="562772"/>
            <a:chOff x="4906800" y="1507500"/>
            <a:chExt cx="70350" cy="71075"/>
          </a:xfrm>
        </p:grpSpPr>
        <p:sp>
          <p:nvSpPr>
            <p:cNvPr id="27" name="Google Shape;1034;p79"/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5;p79"/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36;p79"/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37;p79"/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38;p79"/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7495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1080;p79"/>
          <p:cNvGrpSpPr/>
          <p:nvPr/>
        </p:nvGrpSpPr>
        <p:grpSpPr>
          <a:xfrm>
            <a:off x="6629400" y="4476756"/>
            <a:ext cx="1959041" cy="208784"/>
            <a:chOff x="6336019" y="3733725"/>
            <a:chExt cx="2566206" cy="351310"/>
          </a:xfrm>
        </p:grpSpPr>
        <p:sp>
          <p:nvSpPr>
            <p:cNvPr id="33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1080;p79"/>
          <p:cNvGrpSpPr/>
          <p:nvPr/>
        </p:nvGrpSpPr>
        <p:grpSpPr>
          <a:xfrm>
            <a:off x="4354479" y="4629150"/>
            <a:ext cx="1959041" cy="208784"/>
            <a:chOff x="6336019" y="3733725"/>
            <a:chExt cx="2566206" cy="351310"/>
          </a:xfrm>
        </p:grpSpPr>
        <p:sp>
          <p:nvSpPr>
            <p:cNvPr id="38" name="Google Shape;1081;p79"/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082;p79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083;p79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084;p79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1132;p79"/>
          <p:cNvGrpSpPr/>
          <p:nvPr/>
        </p:nvGrpSpPr>
        <p:grpSpPr>
          <a:xfrm>
            <a:off x="1294384" y="895350"/>
            <a:ext cx="567744" cy="602136"/>
            <a:chOff x="1825800" y="1651625"/>
            <a:chExt cx="539989" cy="571775"/>
          </a:xfrm>
        </p:grpSpPr>
        <p:sp>
          <p:nvSpPr>
            <p:cNvPr id="43" name="Google Shape;1133;p79"/>
            <p:cNvSpPr/>
            <p:nvPr/>
          </p:nvSpPr>
          <p:spPr>
            <a:xfrm>
              <a:off x="2093189" y="1651625"/>
              <a:ext cx="272600" cy="287950"/>
            </a:xfrm>
            <a:custGeom>
              <a:avLst/>
              <a:gdLst/>
              <a:ahLst/>
              <a:cxnLst/>
              <a:rect l="l" t="t" r="r" b="b"/>
              <a:pathLst>
                <a:path w="10904" h="11518" extrusionOk="0">
                  <a:moveTo>
                    <a:pt x="2" y="1"/>
                  </a:moveTo>
                  <a:lnTo>
                    <a:pt x="0" y="11518"/>
                  </a:lnTo>
                  <a:lnTo>
                    <a:pt x="10904" y="11518"/>
                  </a:lnTo>
                  <a:cubicBezTo>
                    <a:pt x="10391" y="5596"/>
                    <a:pt x="5836" y="826"/>
                    <a:pt x="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134;p79"/>
            <p:cNvSpPr/>
            <p:nvPr/>
          </p:nvSpPr>
          <p:spPr>
            <a:xfrm>
              <a:off x="1825800" y="1967150"/>
              <a:ext cx="231900" cy="233575"/>
            </a:xfrm>
            <a:custGeom>
              <a:avLst/>
              <a:gdLst/>
              <a:ahLst/>
              <a:cxnLst/>
              <a:rect l="l" t="t" r="r" b="b"/>
              <a:pathLst>
                <a:path w="9276" h="9343" extrusionOk="0">
                  <a:moveTo>
                    <a:pt x="0" y="1"/>
                  </a:moveTo>
                  <a:cubicBezTo>
                    <a:pt x="465" y="4930"/>
                    <a:pt x="4350" y="8842"/>
                    <a:pt x="9275" y="9343"/>
                  </a:cubicBezTo>
                  <a:lnTo>
                    <a:pt x="9275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135;p79"/>
            <p:cNvSpPr/>
            <p:nvPr/>
          </p:nvSpPr>
          <p:spPr>
            <a:xfrm>
              <a:off x="2093189" y="1967150"/>
              <a:ext cx="244350" cy="256250"/>
            </a:xfrm>
            <a:custGeom>
              <a:avLst/>
              <a:gdLst/>
              <a:ahLst/>
              <a:cxnLst/>
              <a:rect l="l" t="t" r="r" b="b"/>
              <a:pathLst>
                <a:path w="9774" h="10250" extrusionOk="0">
                  <a:moveTo>
                    <a:pt x="0" y="1"/>
                  </a:moveTo>
                  <a:lnTo>
                    <a:pt x="0" y="10249"/>
                  </a:lnTo>
                  <a:cubicBezTo>
                    <a:pt x="5200" y="9514"/>
                    <a:pt x="9280" y="5280"/>
                    <a:pt x="977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136;p79"/>
            <p:cNvSpPr/>
            <p:nvPr/>
          </p:nvSpPr>
          <p:spPr>
            <a:xfrm>
              <a:off x="1851375" y="1730300"/>
              <a:ext cx="206325" cy="209275"/>
            </a:xfrm>
            <a:custGeom>
              <a:avLst/>
              <a:gdLst/>
              <a:ahLst/>
              <a:cxnLst/>
              <a:rect l="l" t="t" r="r" b="b"/>
              <a:pathLst>
                <a:path w="8253" h="8371" extrusionOk="0">
                  <a:moveTo>
                    <a:pt x="8252" y="1"/>
                  </a:moveTo>
                  <a:cubicBezTo>
                    <a:pt x="3865" y="441"/>
                    <a:pt x="383" y="3959"/>
                    <a:pt x="1" y="8371"/>
                  </a:cubicBezTo>
                  <a:lnTo>
                    <a:pt x="8252" y="8371"/>
                  </a:lnTo>
                  <a:lnTo>
                    <a:pt x="825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1013;p79"/>
          <p:cNvGrpSpPr/>
          <p:nvPr/>
        </p:nvGrpSpPr>
        <p:grpSpPr>
          <a:xfrm>
            <a:off x="4416827" y="2347727"/>
            <a:ext cx="582574" cy="533871"/>
            <a:chOff x="4903200" y="1331525"/>
            <a:chExt cx="73575" cy="67425"/>
          </a:xfrm>
        </p:grpSpPr>
        <p:sp>
          <p:nvSpPr>
            <p:cNvPr id="48" name="Google Shape;1014;p79"/>
            <p:cNvSpPr/>
            <p:nvPr/>
          </p:nvSpPr>
          <p:spPr>
            <a:xfrm>
              <a:off x="4903200" y="1331525"/>
              <a:ext cx="73575" cy="67425"/>
            </a:xfrm>
            <a:custGeom>
              <a:avLst/>
              <a:gdLst/>
              <a:ahLst/>
              <a:cxnLst/>
              <a:rect l="l" t="t" r="r" b="b"/>
              <a:pathLst>
                <a:path w="2943" h="2697" extrusionOk="0">
                  <a:moveTo>
                    <a:pt x="1652" y="0"/>
                  </a:moveTo>
                  <a:lnTo>
                    <a:pt x="1652" y="173"/>
                  </a:lnTo>
                  <a:cubicBezTo>
                    <a:pt x="534" y="195"/>
                    <a:pt x="0" y="1551"/>
                    <a:pt x="794" y="2330"/>
                  </a:cubicBezTo>
                  <a:cubicBezTo>
                    <a:pt x="1051" y="2583"/>
                    <a:pt x="1366" y="2696"/>
                    <a:pt x="1674" y="2696"/>
                  </a:cubicBezTo>
                  <a:cubicBezTo>
                    <a:pt x="2323" y="2696"/>
                    <a:pt x="2943" y="2194"/>
                    <a:pt x="2943" y="1435"/>
                  </a:cubicBezTo>
                  <a:lnTo>
                    <a:pt x="2503" y="1435"/>
                  </a:lnTo>
                  <a:cubicBezTo>
                    <a:pt x="2503" y="1928"/>
                    <a:pt x="2093" y="2259"/>
                    <a:pt x="1668" y="2259"/>
                  </a:cubicBezTo>
                  <a:cubicBezTo>
                    <a:pt x="1470" y="2259"/>
                    <a:pt x="1269" y="2187"/>
                    <a:pt x="1104" y="2027"/>
                  </a:cubicBezTo>
                  <a:cubicBezTo>
                    <a:pt x="577" y="1515"/>
                    <a:pt x="923" y="628"/>
                    <a:pt x="1652" y="613"/>
                  </a:cubicBezTo>
                  <a:lnTo>
                    <a:pt x="1652" y="765"/>
                  </a:lnTo>
                  <a:lnTo>
                    <a:pt x="2020" y="390"/>
                  </a:lnTo>
                  <a:lnTo>
                    <a:pt x="165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15;p79"/>
            <p:cNvSpPr/>
            <p:nvPr/>
          </p:nvSpPr>
          <p:spPr>
            <a:xfrm>
              <a:off x="4930250" y="1353150"/>
              <a:ext cx="29775" cy="32475"/>
            </a:xfrm>
            <a:custGeom>
              <a:avLst/>
              <a:gdLst/>
              <a:ahLst/>
              <a:cxnLst/>
              <a:rect l="l" t="t" r="r" b="b"/>
              <a:pathLst>
                <a:path w="1191" h="1299" extrusionOk="0">
                  <a:moveTo>
                    <a:pt x="592" y="1"/>
                  </a:moveTo>
                  <a:cubicBezTo>
                    <a:pt x="274" y="1"/>
                    <a:pt x="15" y="246"/>
                    <a:pt x="0" y="570"/>
                  </a:cubicBezTo>
                  <a:lnTo>
                    <a:pt x="447" y="570"/>
                  </a:lnTo>
                  <a:cubicBezTo>
                    <a:pt x="447" y="479"/>
                    <a:pt x="519" y="416"/>
                    <a:pt x="597" y="416"/>
                  </a:cubicBezTo>
                  <a:cubicBezTo>
                    <a:pt x="624" y="416"/>
                    <a:pt x="652" y="424"/>
                    <a:pt x="678" y="441"/>
                  </a:cubicBezTo>
                  <a:cubicBezTo>
                    <a:pt x="779" y="506"/>
                    <a:pt x="765" y="657"/>
                    <a:pt x="656" y="707"/>
                  </a:cubicBezTo>
                  <a:lnTo>
                    <a:pt x="656" y="534"/>
                  </a:lnTo>
                  <a:lnTo>
                    <a:pt x="289" y="902"/>
                  </a:lnTo>
                  <a:lnTo>
                    <a:pt x="656" y="1299"/>
                  </a:lnTo>
                  <a:lnTo>
                    <a:pt x="656" y="1155"/>
                  </a:lnTo>
                  <a:cubicBezTo>
                    <a:pt x="959" y="1126"/>
                    <a:pt x="1190" y="873"/>
                    <a:pt x="1190" y="570"/>
                  </a:cubicBezTo>
                  <a:cubicBezTo>
                    <a:pt x="1176" y="246"/>
                    <a:pt x="916" y="1"/>
                    <a:pt x="59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Picture 50" descr="Giao thức TCP và cấu trúc gói tin TCP - Pydev cộng đồng python dev lớn nhất  Việt Nam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32" y="1652565"/>
            <a:ext cx="3185836" cy="19165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256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Mô hình Client – server</a:t>
            </a:r>
            <a:endParaRPr dirty="0"/>
          </a:p>
        </p:txBody>
      </p:sp>
      <p:sp>
        <p:nvSpPr>
          <p:cNvPr id="494" name="Google Shape;494;p46"/>
          <p:cNvSpPr/>
          <p:nvPr/>
        </p:nvSpPr>
        <p:spPr>
          <a:xfrm rot="5400000">
            <a:off x="1681950" y="183909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46"/>
          <p:cNvSpPr txBox="1">
            <a:spLocks noGrp="1"/>
          </p:cNvSpPr>
          <p:nvPr>
            <p:ph type="subTitle" idx="4294967295"/>
          </p:nvPr>
        </p:nvSpPr>
        <p:spPr>
          <a:xfrm>
            <a:off x="5029200" y="1123950"/>
            <a:ext cx="2994900" cy="3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2600" dirty="0" err="1">
                <a:latin typeface="DM Serif Display"/>
                <a:ea typeface="DM Serif Display"/>
                <a:cs typeface="DM Serif Display"/>
                <a:sym typeface="DM Serif Display"/>
              </a:rPr>
              <a:t>Hệ</a:t>
            </a:r>
            <a:r>
              <a:rPr lang="en-US" sz="2600" dirty="0"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00" dirty="0" err="1">
                <a:latin typeface="DM Serif Display"/>
                <a:ea typeface="DM Serif Display"/>
                <a:cs typeface="DM Serif Display"/>
                <a:sym typeface="DM Serif Display"/>
              </a:rPr>
              <a:t>thống</a:t>
            </a:r>
            <a:r>
              <a:rPr lang="en-US" sz="2600" dirty="0"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00" dirty="0" err="1">
                <a:latin typeface="DM Serif Display"/>
                <a:ea typeface="DM Serif Display"/>
                <a:cs typeface="DM Serif Display"/>
                <a:sym typeface="DM Serif Display"/>
              </a:rPr>
              <a:t>phân</a:t>
            </a:r>
            <a:r>
              <a:rPr lang="en-US" sz="2600" dirty="0">
                <a:latin typeface="DM Serif Display"/>
                <a:ea typeface="DM Serif Display"/>
                <a:cs typeface="DM Serif Display"/>
                <a:sym typeface="DM Serif Display"/>
              </a:rPr>
              <a:t> </a:t>
            </a:r>
            <a:r>
              <a:rPr lang="en-US" sz="2600" dirty="0" err="1">
                <a:latin typeface="DM Serif Display"/>
                <a:ea typeface="DM Serif Display"/>
                <a:cs typeface="DM Serif Display"/>
                <a:sym typeface="DM Serif Display"/>
              </a:rPr>
              <a:t>tán</a:t>
            </a:r>
            <a:endParaRPr sz="2600" dirty="0"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96" name="Google Shape;496;p46"/>
          <p:cNvSpPr txBox="1">
            <a:spLocks noGrp="1"/>
          </p:cNvSpPr>
          <p:nvPr>
            <p:ph type="subTitle" idx="4294967295"/>
          </p:nvPr>
        </p:nvSpPr>
        <p:spPr>
          <a:xfrm>
            <a:off x="5006150" y="1557300"/>
            <a:ext cx="2994900" cy="117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200"/>
              </a:spcAft>
              <a:buNone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client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. </a:t>
            </a:r>
            <a:endParaRPr dirty="0"/>
          </a:p>
        </p:txBody>
      </p:sp>
      <p:grpSp>
        <p:nvGrpSpPr>
          <p:cNvPr id="9" name="Google Shape;8024;p81"/>
          <p:cNvGrpSpPr/>
          <p:nvPr/>
        </p:nvGrpSpPr>
        <p:grpSpPr>
          <a:xfrm>
            <a:off x="738224" y="1657350"/>
            <a:ext cx="3833775" cy="2421577"/>
            <a:chOff x="834100" y="3642869"/>
            <a:chExt cx="1259483" cy="628426"/>
          </a:xfrm>
        </p:grpSpPr>
        <p:sp>
          <p:nvSpPr>
            <p:cNvPr id="10" name="Google Shape;8025;p81"/>
            <p:cNvSpPr/>
            <p:nvPr/>
          </p:nvSpPr>
          <p:spPr>
            <a:xfrm>
              <a:off x="1557115" y="4061516"/>
              <a:ext cx="127079" cy="163426"/>
            </a:xfrm>
            <a:custGeom>
              <a:avLst/>
              <a:gdLst/>
              <a:ahLst/>
              <a:cxnLst/>
              <a:rect l="l" t="t" r="r" b="b"/>
              <a:pathLst>
                <a:path w="28816" h="37079" fill="none" extrusionOk="0">
                  <a:moveTo>
                    <a:pt x="28815" y="37078"/>
                  </a:moveTo>
                  <a:lnTo>
                    <a:pt x="17922" y="37078"/>
                  </a:lnTo>
                  <a:cubicBezTo>
                    <a:pt x="14829" y="37078"/>
                    <a:pt x="14212" y="33613"/>
                    <a:pt x="14212" y="33613"/>
                  </a:cubicBezTo>
                  <a:lnTo>
                    <a:pt x="14212" y="10631"/>
                  </a:lnTo>
                  <a:lnTo>
                    <a:pt x="0" y="10631"/>
                  </a:lnTo>
                  <a:lnTo>
                    <a:pt x="0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026;p81"/>
            <p:cNvSpPr/>
            <p:nvPr/>
          </p:nvSpPr>
          <p:spPr>
            <a:xfrm>
              <a:off x="1847875" y="4224937"/>
              <a:ext cx="161119" cy="4"/>
            </a:xfrm>
            <a:custGeom>
              <a:avLst/>
              <a:gdLst/>
              <a:ahLst/>
              <a:cxnLst/>
              <a:rect l="l" t="t" r="r" b="b"/>
              <a:pathLst>
                <a:path w="36535" h="1" fill="none" extrusionOk="0">
                  <a:moveTo>
                    <a:pt x="1" y="0"/>
                  </a:moveTo>
                  <a:lnTo>
                    <a:pt x="36535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027;p81"/>
            <p:cNvSpPr/>
            <p:nvPr/>
          </p:nvSpPr>
          <p:spPr>
            <a:xfrm>
              <a:off x="1684189" y="4176763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028;p81"/>
            <p:cNvSpPr/>
            <p:nvPr/>
          </p:nvSpPr>
          <p:spPr>
            <a:xfrm>
              <a:off x="124691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759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029;p81"/>
            <p:cNvSpPr/>
            <p:nvPr/>
          </p:nvSpPr>
          <p:spPr>
            <a:xfrm>
              <a:off x="854078" y="3861292"/>
              <a:ext cx="154429" cy="4"/>
            </a:xfrm>
            <a:custGeom>
              <a:avLst/>
              <a:gdLst/>
              <a:ahLst/>
              <a:cxnLst/>
              <a:rect l="l" t="t" r="r" b="b"/>
              <a:pathLst>
                <a:path w="35018" h="1" fill="none" extrusionOk="0">
                  <a:moveTo>
                    <a:pt x="35017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030;p81"/>
            <p:cNvSpPr/>
            <p:nvPr/>
          </p:nvSpPr>
          <p:spPr>
            <a:xfrm>
              <a:off x="1164630" y="3861309"/>
              <a:ext cx="79574" cy="199792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031;p81"/>
            <p:cNvSpPr/>
            <p:nvPr/>
          </p:nvSpPr>
          <p:spPr>
            <a:xfrm>
              <a:off x="854078" y="4061097"/>
              <a:ext cx="146866" cy="4"/>
            </a:xfrm>
            <a:custGeom>
              <a:avLst/>
              <a:gdLst/>
              <a:ahLst/>
              <a:cxnLst/>
              <a:rect l="l" t="t" r="r" b="b"/>
              <a:pathLst>
                <a:path w="33303" h="1" fill="none" extrusionOk="0">
                  <a:moveTo>
                    <a:pt x="1" y="1"/>
                  </a:moveTo>
                  <a:lnTo>
                    <a:pt x="3330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032;p81"/>
            <p:cNvSpPr/>
            <p:nvPr/>
          </p:nvSpPr>
          <p:spPr>
            <a:xfrm>
              <a:off x="1000939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033;p81"/>
            <p:cNvSpPr/>
            <p:nvPr/>
          </p:nvSpPr>
          <p:spPr>
            <a:xfrm>
              <a:off x="1008502" y="3822418"/>
              <a:ext cx="163690" cy="94528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034;p81"/>
            <p:cNvSpPr/>
            <p:nvPr/>
          </p:nvSpPr>
          <p:spPr>
            <a:xfrm>
              <a:off x="1603156" y="3961205"/>
              <a:ext cx="77612" cy="4"/>
            </a:xfrm>
            <a:custGeom>
              <a:avLst/>
              <a:gdLst/>
              <a:ahLst/>
              <a:cxnLst/>
              <a:rect l="l" t="t" r="r" b="b"/>
              <a:pathLst>
                <a:path w="17599" h="1" fill="none" extrusionOk="0">
                  <a:moveTo>
                    <a:pt x="1" y="0"/>
                  </a:moveTo>
                  <a:lnTo>
                    <a:pt x="17598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035;p81"/>
            <p:cNvSpPr/>
            <p:nvPr/>
          </p:nvSpPr>
          <p:spPr>
            <a:xfrm>
              <a:off x="1926576" y="3861292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1" y="1"/>
                  </a:moveTo>
                  <a:lnTo>
                    <a:pt x="327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036;p81"/>
            <p:cNvSpPr/>
            <p:nvPr/>
          </p:nvSpPr>
          <p:spPr>
            <a:xfrm>
              <a:off x="1680763" y="3861309"/>
              <a:ext cx="82127" cy="199792"/>
            </a:xfrm>
            <a:custGeom>
              <a:avLst/>
              <a:gdLst/>
              <a:ahLst/>
              <a:cxnLst/>
              <a:rect l="l" t="t" r="r" b="b"/>
              <a:pathLst>
                <a:path w="18623" h="45330" fill="none" extrusionOk="0">
                  <a:moveTo>
                    <a:pt x="18623" y="45330"/>
                  </a:moveTo>
                  <a:lnTo>
                    <a:pt x="5625" y="45330"/>
                  </a:lnTo>
                  <a:cubicBezTo>
                    <a:pt x="2889" y="45330"/>
                    <a:pt x="0" y="42619"/>
                    <a:pt x="0" y="35634"/>
                  </a:cubicBezTo>
                  <a:lnTo>
                    <a:pt x="0" y="9697"/>
                  </a:lnTo>
                  <a:cubicBezTo>
                    <a:pt x="0" y="2711"/>
                    <a:pt x="2889" y="1"/>
                    <a:pt x="5625" y="1"/>
                  </a:cubicBezTo>
                  <a:lnTo>
                    <a:pt x="18623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037;p81"/>
            <p:cNvSpPr/>
            <p:nvPr/>
          </p:nvSpPr>
          <p:spPr>
            <a:xfrm>
              <a:off x="1926576" y="4061097"/>
              <a:ext cx="144308" cy="4"/>
            </a:xfrm>
            <a:custGeom>
              <a:avLst/>
              <a:gdLst/>
              <a:ahLst/>
              <a:cxnLst/>
              <a:rect l="l" t="t" r="r" b="b"/>
              <a:pathLst>
                <a:path w="32723" h="1" fill="none" extrusionOk="0">
                  <a:moveTo>
                    <a:pt x="32723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038;p81"/>
            <p:cNvSpPr/>
            <p:nvPr/>
          </p:nvSpPr>
          <p:spPr>
            <a:xfrm>
              <a:off x="1762436" y="3822418"/>
              <a:ext cx="163677" cy="94528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039;p81"/>
            <p:cNvSpPr/>
            <p:nvPr/>
          </p:nvSpPr>
          <p:spPr>
            <a:xfrm>
              <a:off x="1762886" y="4005884"/>
              <a:ext cx="163695" cy="94514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040;p81"/>
            <p:cNvSpPr/>
            <p:nvPr/>
          </p:nvSpPr>
          <p:spPr>
            <a:xfrm>
              <a:off x="1325004" y="3820086"/>
              <a:ext cx="278558" cy="278382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041;p81"/>
            <p:cNvSpPr/>
            <p:nvPr/>
          </p:nvSpPr>
          <p:spPr>
            <a:xfrm>
              <a:off x="1235816" y="3689223"/>
              <a:ext cx="134752" cy="171223"/>
            </a:xfrm>
            <a:custGeom>
              <a:avLst/>
              <a:gdLst/>
              <a:ahLst/>
              <a:cxnLst/>
              <a:rect l="l" t="t" r="r" b="b"/>
              <a:pathLst>
                <a:path w="30556" h="38848" fill="none" extrusionOk="0">
                  <a:moveTo>
                    <a:pt x="1" y="1"/>
                  </a:moveTo>
                  <a:lnTo>
                    <a:pt x="12633" y="1"/>
                  </a:lnTo>
                  <a:cubicBezTo>
                    <a:pt x="15723" y="1"/>
                    <a:pt x="16343" y="3466"/>
                    <a:pt x="16343" y="3466"/>
                  </a:cubicBezTo>
                  <a:lnTo>
                    <a:pt x="16343" y="26448"/>
                  </a:lnTo>
                  <a:lnTo>
                    <a:pt x="30556" y="26448"/>
                  </a:lnTo>
                  <a:lnTo>
                    <a:pt x="30556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042;p81"/>
            <p:cNvSpPr/>
            <p:nvPr/>
          </p:nvSpPr>
          <p:spPr>
            <a:xfrm>
              <a:off x="910512" y="3689223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1"/>
                  </a:move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043;p81"/>
            <p:cNvSpPr/>
            <p:nvPr/>
          </p:nvSpPr>
          <p:spPr>
            <a:xfrm>
              <a:off x="1072126" y="3642869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82"/>
                    <a:pt x="1" y="5987"/>
                  </a:cubicBezTo>
                  <a:lnTo>
                    <a:pt x="1" y="15464"/>
                  </a:lnTo>
                  <a:cubicBezTo>
                    <a:pt x="1" y="18769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9"/>
                    <a:pt x="37119" y="15464"/>
                  </a:cubicBezTo>
                  <a:lnTo>
                    <a:pt x="37119" y="5987"/>
                  </a:lnTo>
                  <a:cubicBezTo>
                    <a:pt x="37119" y="2682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044;p81"/>
            <p:cNvSpPr/>
            <p:nvPr/>
          </p:nvSpPr>
          <p:spPr>
            <a:xfrm>
              <a:off x="1235913" y="4073301"/>
              <a:ext cx="134655" cy="151640"/>
            </a:xfrm>
            <a:custGeom>
              <a:avLst/>
              <a:gdLst/>
              <a:ahLst/>
              <a:cxnLst/>
              <a:rect l="l" t="t" r="r" b="b"/>
              <a:pathLst>
                <a:path w="30534" h="34405" fill="none" extrusionOk="0">
                  <a:moveTo>
                    <a:pt x="0" y="34404"/>
                  </a:moveTo>
                  <a:lnTo>
                    <a:pt x="12611" y="34404"/>
                  </a:lnTo>
                  <a:cubicBezTo>
                    <a:pt x="15705" y="34404"/>
                    <a:pt x="16325" y="30939"/>
                    <a:pt x="16325" y="30939"/>
                  </a:cubicBezTo>
                  <a:lnTo>
                    <a:pt x="16325" y="7957"/>
                  </a:lnTo>
                  <a:lnTo>
                    <a:pt x="30534" y="7957"/>
                  </a:lnTo>
                  <a:lnTo>
                    <a:pt x="30534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045;p81"/>
            <p:cNvSpPr/>
            <p:nvPr/>
          </p:nvSpPr>
          <p:spPr>
            <a:xfrm>
              <a:off x="910512" y="4224937"/>
              <a:ext cx="161618" cy="4"/>
            </a:xfrm>
            <a:custGeom>
              <a:avLst/>
              <a:gdLst/>
              <a:ahLst/>
              <a:cxnLst/>
              <a:rect l="l" t="t" r="r" b="b"/>
              <a:pathLst>
                <a:path w="36648" h="1" fill="none" extrusionOk="0">
                  <a:moveTo>
                    <a:pt x="36648" y="0"/>
                  </a:moveTo>
                  <a:lnTo>
                    <a:pt x="1" y="0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046;p81"/>
            <p:cNvSpPr/>
            <p:nvPr/>
          </p:nvSpPr>
          <p:spPr>
            <a:xfrm>
              <a:off x="1072126" y="4176763"/>
              <a:ext cx="163695" cy="94532"/>
            </a:xfrm>
            <a:custGeom>
              <a:avLst/>
              <a:gdLst/>
              <a:ahLst/>
              <a:cxnLst/>
              <a:rect l="l" t="t" r="r" b="b"/>
              <a:pathLst>
                <a:path w="37119" h="21448" extrusionOk="0">
                  <a:moveTo>
                    <a:pt x="4951" y="1"/>
                  </a:moveTo>
                  <a:cubicBezTo>
                    <a:pt x="2219" y="1"/>
                    <a:pt x="1" y="2679"/>
                    <a:pt x="1" y="5984"/>
                  </a:cubicBezTo>
                  <a:lnTo>
                    <a:pt x="1" y="15461"/>
                  </a:lnTo>
                  <a:cubicBezTo>
                    <a:pt x="1" y="18766"/>
                    <a:pt x="2219" y="21447"/>
                    <a:pt x="4951" y="21447"/>
                  </a:cubicBezTo>
                  <a:lnTo>
                    <a:pt x="32172" y="21447"/>
                  </a:lnTo>
                  <a:cubicBezTo>
                    <a:pt x="34904" y="21447"/>
                    <a:pt x="37119" y="18766"/>
                    <a:pt x="37119" y="15461"/>
                  </a:cubicBezTo>
                  <a:lnTo>
                    <a:pt x="37119" y="5984"/>
                  </a:lnTo>
                  <a:cubicBezTo>
                    <a:pt x="37119" y="2679"/>
                    <a:pt x="34904" y="1"/>
                    <a:pt x="3217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047;p81"/>
            <p:cNvSpPr/>
            <p:nvPr/>
          </p:nvSpPr>
          <p:spPr>
            <a:xfrm>
              <a:off x="1562328" y="3689223"/>
              <a:ext cx="128816" cy="171223"/>
            </a:xfrm>
            <a:custGeom>
              <a:avLst/>
              <a:gdLst/>
              <a:ahLst/>
              <a:cxnLst/>
              <a:rect l="l" t="t" r="r" b="b"/>
              <a:pathLst>
                <a:path w="29210" h="38848" fill="none" extrusionOk="0">
                  <a:moveTo>
                    <a:pt x="29209" y="1"/>
                  </a:moveTo>
                  <a:lnTo>
                    <a:pt x="17922" y="1"/>
                  </a:lnTo>
                  <a:cubicBezTo>
                    <a:pt x="14829" y="1"/>
                    <a:pt x="14209" y="3466"/>
                    <a:pt x="14209" y="3466"/>
                  </a:cubicBezTo>
                  <a:lnTo>
                    <a:pt x="14209" y="26448"/>
                  </a:lnTo>
                  <a:lnTo>
                    <a:pt x="0" y="26448"/>
                  </a:lnTo>
                  <a:lnTo>
                    <a:pt x="0" y="38848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048;p81"/>
            <p:cNvSpPr/>
            <p:nvPr/>
          </p:nvSpPr>
          <p:spPr>
            <a:xfrm>
              <a:off x="1854826" y="3689223"/>
              <a:ext cx="154169" cy="4"/>
            </a:xfrm>
            <a:custGeom>
              <a:avLst/>
              <a:gdLst/>
              <a:ahLst/>
              <a:cxnLst/>
              <a:rect l="l" t="t" r="r" b="b"/>
              <a:pathLst>
                <a:path w="34959" h="1" fill="none" extrusionOk="0">
                  <a:moveTo>
                    <a:pt x="1" y="1"/>
                  </a:moveTo>
                  <a:lnTo>
                    <a:pt x="34959" y="1"/>
                  </a:lnTo>
                </a:path>
              </a:pathLst>
            </a:custGeom>
            <a:noFill/>
            <a:ln w="9525" cap="rnd" cmpd="sng">
              <a:solidFill>
                <a:srgbClr val="CFD9E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049;p81"/>
            <p:cNvSpPr/>
            <p:nvPr/>
          </p:nvSpPr>
          <p:spPr>
            <a:xfrm>
              <a:off x="1691140" y="3642869"/>
              <a:ext cx="163690" cy="94532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FD9E0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" name="Google Shape;8050;p81"/>
            <p:cNvGrpSpPr/>
            <p:nvPr/>
          </p:nvGrpSpPr>
          <p:grpSpPr>
            <a:xfrm>
              <a:off x="1360364" y="3847835"/>
              <a:ext cx="208119" cy="224359"/>
              <a:chOff x="1360769" y="3847100"/>
              <a:chExt cx="208119" cy="224359"/>
            </a:xfrm>
          </p:grpSpPr>
          <p:sp>
            <p:nvSpPr>
              <p:cNvPr id="50" name="Google Shape;8051;p81"/>
              <p:cNvSpPr/>
              <p:nvPr/>
            </p:nvSpPr>
            <p:spPr>
              <a:xfrm>
                <a:off x="1360769" y="3847113"/>
                <a:ext cx="99163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6" h="50901" fill="none" extrusionOk="0">
                    <a:moveTo>
                      <a:pt x="22384" y="2729"/>
                    </a:moveTo>
                    <a:cubicBezTo>
                      <a:pt x="22333" y="2383"/>
                      <a:pt x="22249" y="2040"/>
                      <a:pt x="22128" y="1711"/>
                    </a:cubicBezTo>
                    <a:cubicBezTo>
                      <a:pt x="21742" y="675"/>
                      <a:pt x="20979" y="1"/>
                      <a:pt x="19582" y="1"/>
                    </a:cubicBezTo>
                    <a:cubicBezTo>
                      <a:pt x="17966" y="1"/>
                      <a:pt x="17204" y="913"/>
                      <a:pt x="16883" y="2229"/>
                    </a:cubicBezTo>
                    <a:cubicBezTo>
                      <a:pt x="13443" y="1682"/>
                      <a:pt x="10331" y="4356"/>
                      <a:pt x="10353" y="7840"/>
                    </a:cubicBezTo>
                    <a:cubicBezTo>
                      <a:pt x="10353" y="7997"/>
                      <a:pt x="10364" y="8150"/>
                      <a:pt x="10378" y="8300"/>
                    </a:cubicBezTo>
                    <a:cubicBezTo>
                      <a:pt x="7945" y="7307"/>
                      <a:pt x="5147" y="7957"/>
                      <a:pt x="3404" y="9923"/>
                    </a:cubicBezTo>
                    <a:cubicBezTo>
                      <a:pt x="1660" y="11889"/>
                      <a:pt x="1343" y="14742"/>
                      <a:pt x="2616" y="17040"/>
                    </a:cubicBezTo>
                    <a:cubicBezTo>
                      <a:pt x="930" y="18382"/>
                      <a:pt x="0" y="20454"/>
                      <a:pt x="120" y="22607"/>
                    </a:cubicBezTo>
                    <a:cubicBezTo>
                      <a:pt x="241" y="24755"/>
                      <a:pt x="1394" y="26714"/>
                      <a:pt x="3218" y="27860"/>
                    </a:cubicBezTo>
                    <a:cubicBezTo>
                      <a:pt x="748" y="30913"/>
                      <a:pt x="1707" y="35462"/>
                      <a:pt x="5202" y="37260"/>
                    </a:cubicBezTo>
                    <a:cubicBezTo>
                      <a:pt x="5173" y="37490"/>
                      <a:pt x="5162" y="37720"/>
                      <a:pt x="5162" y="37954"/>
                    </a:cubicBezTo>
                    <a:cubicBezTo>
                      <a:pt x="5162" y="40832"/>
                      <a:pt x="7125" y="43243"/>
                      <a:pt x="9784" y="43943"/>
                    </a:cubicBezTo>
                    <a:cubicBezTo>
                      <a:pt x="10776" y="46782"/>
                      <a:pt x="13818" y="48350"/>
                      <a:pt x="16708" y="47511"/>
                    </a:cubicBezTo>
                    <a:cubicBezTo>
                      <a:pt x="16835" y="49437"/>
                      <a:pt x="17525" y="50900"/>
                      <a:pt x="19582" y="50900"/>
                    </a:cubicBezTo>
                    <a:cubicBezTo>
                      <a:pt x="22482" y="50900"/>
                      <a:pt x="22439" y="48390"/>
                      <a:pt x="22482" y="48401"/>
                    </a:cubicBezTo>
                    <a:cubicBezTo>
                      <a:pt x="22486" y="48401"/>
                      <a:pt x="22417" y="2722"/>
                      <a:pt x="22384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E4E9E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052;p81"/>
              <p:cNvSpPr/>
              <p:nvPr/>
            </p:nvSpPr>
            <p:spPr>
              <a:xfrm>
                <a:off x="1418941" y="3907967"/>
                <a:ext cx="40718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3" h="11642" fill="none" extrusionOk="0">
                    <a:moveTo>
                      <a:pt x="9233" y="1"/>
                    </a:moveTo>
                    <a:cubicBezTo>
                      <a:pt x="9233" y="1"/>
                      <a:pt x="0" y="570"/>
                      <a:pt x="2586" y="1164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053;p81"/>
              <p:cNvSpPr/>
              <p:nvPr/>
            </p:nvSpPr>
            <p:spPr>
              <a:xfrm>
                <a:off x="1432983" y="3877824"/>
                <a:ext cx="26566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4" h="5680" fill="none" extrusionOk="0">
                    <a:moveTo>
                      <a:pt x="1" y="1795"/>
                    </a:moveTo>
                    <a:cubicBezTo>
                      <a:pt x="1" y="1795"/>
                      <a:pt x="6023" y="0"/>
                      <a:pt x="6023" y="5680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054;p81"/>
              <p:cNvSpPr/>
              <p:nvPr/>
            </p:nvSpPr>
            <p:spPr>
              <a:xfrm>
                <a:off x="1406421" y="3881663"/>
                <a:ext cx="8727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9" h="4809" fill="none" extrusionOk="0">
                    <a:moveTo>
                      <a:pt x="1" y="1"/>
                    </a:moveTo>
                    <a:cubicBezTo>
                      <a:pt x="1" y="1"/>
                      <a:pt x="1" y="2730"/>
                      <a:pt x="1978" y="4809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055;p81"/>
              <p:cNvSpPr/>
              <p:nvPr/>
            </p:nvSpPr>
            <p:spPr>
              <a:xfrm>
                <a:off x="1372301" y="3910479"/>
                <a:ext cx="51967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4" h="3433" fill="none" extrusionOk="0">
                    <a:moveTo>
                      <a:pt x="1" y="2663"/>
                    </a:moveTo>
                    <a:cubicBezTo>
                      <a:pt x="3364" y="0"/>
                      <a:pt x="6622" y="3433"/>
                      <a:pt x="6622" y="3433"/>
                    </a:cubicBezTo>
                    <a:cubicBezTo>
                      <a:pt x="6622" y="3433"/>
                      <a:pt x="7307" y="387"/>
                      <a:pt x="11783" y="1653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056;p81"/>
              <p:cNvSpPr/>
              <p:nvPr/>
            </p:nvSpPr>
            <p:spPr>
              <a:xfrm>
                <a:off x="1383436" y="3963823"/>
                <a:ext cx="27351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2" h="11474" fill="none" extrusionOk="0">
                    <a:moveTo>
                      <a:pt x="22" y="11474"/>
                    </a:moveTo>
                    <a:cubicBezTo>
                      <a:pt x="22" y="11474"/>
                      <a:pt x="0" y="5735"/>
                      <a:pt x="4440" y="6297"/>
                    </a:cubicBezTo>
                    <a:cubicBezTo>
                      <a:pt x="4440" y="6297"/>
                      <a:pt x="2134" y="3149"/>
                      <a:pt x="6202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057;p81"/>
              <p:cNvSpPr/>
              <p:nvPr/>
            </p:nvSpPr>
            <p:spPr>
              <a:xfrm>
                <a:off x="1398461" y="4014391"/>
                <a:ext cx="12132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51" h="7151" fill="none" extrusionOk="0">
                    <a:moveTo>
                      <a:pt x="2751" y="1"/>
                    </a:moveTo>
                    <a:cubicBezTo>
                      <a:pt x="2751" y="1"/>
                      <a:pt x="0" y="2963"/>
                      <a:pt x="1806" y="715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8058;p81"/>
              <p:cNvSpPr/>
              <p:nvPr/>
            </p:nvSpPr>
            <p:spPr>
              <a:xfrm>
                <a:off x="1424264" y="4012138"/>
                <a:ext cx="35284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1" h="4802" fill="none" extrusionOk="0">
                    <a:moveTo>
                      <a:pt x="8000" y="512"/>
                    </a:moveTo>
                    <a:cubicBezTo>
                      <a:pt x="3783" y="1"/>
                      <a:pt x="1978" y="4087"/>
                      <a:pt x="1978" y="4087"/>
                    </a:cubicBezTo>
                    <a:cubicBezTo>
                      <a:pt x="1978" y="4087"/>
                      <a:pt x="858" y="3598"/>
                      <a:pt x="0" y="4802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059;p81"/>
              <p:cNvSpPr/>
              <p:nvPr/>
            </p:nvSpPr>
            <p:spPr>
              <a:xfrm>
                <a:off x="1397156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7070" y="1"/>
                    </a:moveTo>
                    <a:cubicBezTo>
                      <a:pt x="7070" y="1"/>
                      <a:pt x="2802" y="3959"/>
                      <a:pt x="1" y="1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060;p81"/>
              <p:cNvSpPr/>
              <p:nvPr/>
            </p:nvSpPr>
            <p:spPr>
              <a:xfrm>
                <a:off x="1428334" y="3973727"/>
                <a:ext cx="31214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78" h="3489" fill="none" extrusionOk="0">
                    <a:moveTo>
                      <a:pt x="0" y="1125"/>
                    </a:moveTo>
                    <a:cubicBezTo>
                      <a:pt x="0" y="1125"/>
                      <a:pt x="4411" y="1"/>
                      <a:pt x="7077" y="3488"/>
                    </a:cubicBezTo>
                  </a:path>
                </a:pathLst>
              </a:custGeom>
              <a:noFill/>
              <a:ln w="9525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061;p81"/>
              <p:cNvSpPr/>
              <p:nvPr/>
            </p:nvSpPr>
            <p:spPr>
              <a:xfrm>
                <a:off x="1468924" y="3907967"/>
                <a:ext cx="40704" cy="51312"/>
              </a:xfrm>
              <a:custGeom>
                <a:avLst/>
                <a:gdLst/>
                <a:ahLst/>
                <a:cxnLst/>
                <a:rect l="l" t="t" r="r" b="b"/>
                <a:pathLst>
                  <a:path w="9230" h="11642" fill="none" extrusionOk="0">
                    <a:moveTo>
                      <a:pt x="0" y="1"/>
                    </a:moveTo>
                    <a:cubicBezTo>
                      <a:pt x="0" y="1"/>
                      <a:pt x="9229" y="570"/>
                      <a:pt x="6647" y="1164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8062;p81"/>
              <p:cNvSpPr/>
              <p:nvPr/>
            </p:nvSpPr>
            <p:spPr>
              <a:xfrm>
                <a:off x="1469021" y="3877824"/>
                <a:ext cx="26561" cy="25035"/>
              </a:xfrm>
              <a:custGeom>
                <a:avLst/>
                <a:gdLst/>
                <a:ahLst/>
                <a:cxnLst/>
                <a:rect l="l" t="t" r="r" b="b"/>
                <a:pathLst>
                  <a:path w="6023" h="5680" fill="none" extrusionOk="0">
                    <a:moveTo>
                      <a:pt x="6023" y="1795"/>
                    </a:moveTo>
                    <a:cubicBezTo>
                      <a:pt x="6023" y="1795"/>
                      <a:pt x="0" y="0"/>
                      <a:pt x="0" y="5680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063;p81"/>
              <p:cNvSpPr/>
              <p:nvPr/>
            </p:nvSpPr>
            <p:spPr>
              <a:xfrm>
                <a:off x="1513434" y="3881663"/>
                <a:ext cx="8710" cy="21196"/>
              </a:xfrm>
              <a:custGeom>
                <a:avLst/>
                <a:gdLst/>
                <a:ahLst/>
                <a:cxnLst/>
                <a:rect l="l" t="t" r="r" b="b"/>
                <a:pathLst>
                  <a:path w="1975" h="4809" fill="none" extrusionOk="0">
                    <a:moveTo>
                      <a:pt x="1975" y="1"/>
                    </a:moveTo>
                    <a:cubicBezTo>
                      <a:pt x="1975" y="1"/>
                      <a:pt x="1975" y="2730"/>
                      <a:pt x="1" y="4809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064;p81"/>
              <p:cNvSpPr/>
              <p:nvPr/>
            </p:nvSpPr>
            <p:spPr>
              <a:xfrm>
                <a:off x="1517778" y="3963823"/>
                <a:ext cx="27355" cy="50572"/>
              </a:xfrm>
              <a:custGeom>
                <a:avLst/>
                <a:gdLst/>
                <a:ahLst/>
                <a:cxnLst/>
                <a:rect l="l" t="t" r="r" b="b"/>
                <a:pathLst>
                  <a:path w="6203" h="11474" fill="none" extrusionOk="0">
                    <a:moveTo>
                      <a:pt x="6181" y="11474"/>
                    </a:moveTo>
                    <a:cubicBezTo>
                      <a:pt x="6181" y="11474"/>
                      <a:pt x="6202" y="5735"/>
                      <a:pt x="1767" y="6297"/>
                    </a:cubicBezTo>
                    <a:cubicBezTo>
                      <a:pt x="1767" y="6297"/>
                      <a:pt x="4068" y="3149"/>
                      <a:pt x="1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065;p81"/>
              <p:cNvSpPr/>
              <p:nvPr/>
            </p:nvSpPr>
            <p:spPr>
              <a:xfrm>
                <a:off x="1517990" y="4014391"/>
                <a:ext cx="12119" cy="31518"/>
              </a:xfrm>
              <a:custGeom>
                <a:avLst/>
                <a:gdLst/>
                <a:ahLst/>
                <a:cxnLst/>
                <a:rect l="l" t="t" r="r" b="b"/>
                <a:pathLst>
                  <a:path w="2748" h="7151" fill="none" extrusionOk="0">
                    <a:moveTo>
                      <a:pt x="0" y="1"/>
                    </a:moveTo>
                    <a:cubicBezTo>
                      <a:pt x="0" y="1"/>
                      <a:pt x="2747" y="2963"/>
                      <a:pt x="942" y="715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8066;p81"/>
              <p:cNvSpPr/>
              <p:nvPr/>
            </p:nvSpPr>
            <p:spPr>
              <a:xfrm>
                <a:off x="1469021" y="4012138"/>
                <a:ext cx="35298" cy="2116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4802" fill="none" extrusionOk="0">
                    <a:moveTo>
                      <a:pt x="0" y="512"/>
                    </a:moveTo>
                    <a:cubicBezTo>
                      <a:pt x="4217" y="1"/>
                      <a:pt x="6023" y="4087"/>
                      <a:pt x="6023" y="4087"/>
                    </a:cubicBezTo>
                    <a:cubicBezTo>
                      <a:pt x="6023" y="4087"/>
                      <a:pt x="7143" y="3598"/>
                      <a:pt x="8004" y="4802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8067;p81"/>
              <p:cNvSpPr/>
              <p:nvPr/>
            </p:nvSpPr>
            <p:spPr>
              <a:xfrm>
                <a:off x="1500244" y="3942280"/>
                <a:ext cx="31183" cy="17449"/>
              </a:xfrm>
              <a:custGeom>
                <a:avLst/>
                <a:gdLst/>
                <a:ahLst/>
                <a:cxnLst/>
                <a:rect l="l" t="t" r="r" b="b"/>
                <a:pathLst>
                  <a:path w="7071" h="3959" fill="none" extrusionOk="0">
                    <a:moveTo>
                      <a:pt x="1" y="1"/>
                    </a:moveTo>
                    <a:cubicBezTo>
                      <a:pt x="1" y="1"/>
                      <a:pt x="4265" y="3959"/>
                      <a:pt x="7070" y="1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8068;p81"/>
              <p:cNvSpPr/>
              <p:nvPr/>
            </p:nvSpPr>
            <p:spPr>
              <a:xfrm>
                <a:off x="1469021" y="3973727"/>
                <a:ext cx="31227" cy="15378"/>
              </a:xfrm>
              <a:custGeom>
                <a:avLst/>
                <a:gdLst/>
                <a:ahLst/>
                <a:cxnLst/>
                <a:rect l="l" t="t" r="r" b="b"/>
                <a:pathLst>
                  <a:path w="7081" h="3489" fill="none" extrusionOk="0">
                    <a:moveTo>
                      <a:pt x="7081" y="1125"/>
                    </a:moveTo>
                    <a:cubicBezTo>
                      <a:pt x="7081" y="1125"/>
                      <a:pt x="2670" y="1"/>
                      <a:pt x="0" y="3488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8069;p81"/>
              <p:cNvSpPr/>
              <p:nvPr/>
            </p:nvSpPr>
            <p:spPr>
              <a:xfrm>
                <a:off x="1504314" y="3910479"/>
                <a:ext cx="51950" cy="15131"/>
              </a:xfrm>
              <a:custGeom>
                <a:avLst/>
                <a:gdLst/>
                <a:ahLst/>
                <a:cxnLst/>
                <a:rect l="l" t="t" r="r" b="b"/>
                <a:pathLst>
                  <a:path w="11780" h="3433" fill="none" extrusionOk="0">
                    <a:moveTo>
                      <a:pt x="11780" y="2663"/>
                    </a:moveTo>
                    <a:cubicBezTo>
                      <a:pt x="8420" y="0"/>
                      <a:pt x="5162" y="3433"/>
                      <a:pt x="5162" y="3433"/>
                    </a:cubicBezTo>
                    <a:cubicBezTo>
                      <a:pt x="5162" y="3433"/>
                      <a:pt x="4473" y="387"/>
                      <a:pt x="1" y="1653"/>
                    </a:cubicBezTo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8070;p81"/>
              <p:cNvSpPr/>
              <p:nvPr/>
            </p:nvSpPr>
            <p:spPr>
              <a:xfrm>
                <a:off x="1469738" y="3847100"/>
                <a:ext cx="99150" cy="224346"/>
              </a:xfrm>
              <a:custGeom>
                <a:avLst/>
                <a:gdLst/>
                <a:ahLst/>
                <a:cxnLst/>
                <a:rect l="l" t="t" r="r" b="b"/>
                <a:pathLst>
                  <a:path w="22483" h="50901" fill="none" extrusionOk="0">
                    <a:moveTo>
                      <a:pt x="99" y="2729"/>
                    </a:moveTo>
                    <a:cubicBezTo>
                      <a:pt x="150" y="2383"/>
                      <a:pt x="237" y="2040"/>
                      <a:pt x="354" y="1711"/>
                    </a:cubicBezTo>
                    <a:cubicBezTo>
                      <a:pt x="744" y="675"/>
                      <a:pt x="1503" y="1"/>
                      <a:pt x="2900" y="1"/>
                    </a:cubicBezTo>
                    <a:cubicBezTo>
                      <a:pt x="4516" y="1"/>
                      <a:pt x="5282" y="913"/>
                      <a:pt x="5600" y="2229"/>
                    </a:cubicBezTo>
                    <a:cubicBezTo>
                      <a:pt x="9040" y="1682"/>
                      <a:pt x="12151" y="4356"/>
                      <a:pt x="12130" y="7840"/>
                    </a:cubicBezTo>
                    <a:cubicBezTo>
                      <a:pt x="12130" y="7997"/>
                      <a:pt x="12119" y="8150"/>
                      <a:pt x="12108" y="8300"/>
                    </a:cubicBezTo>
                    <a:cubicBezTo>
                      <a:pt x="14541" y="7307"/>
                      <a:pt x="17335" y="7957"/>
                      <a:pt x="19082" y="9923"/>
                    </a:cubicBezTo>
                    <a:cubicBezTo>
                      <a:pt x="20826" y="11889"/>
                      <a:pt x="21140" y="14742"/>
                      <a:pt x="19867" y="17040"/>
                    </a:cubicBezTo>
                    <a:cubicBezTo>
                      <a:pt x="21552" y="18379"/>
                      <a:pt x="22482" y="20454"/>
                      <a:pt x="22362" y="22603"/>
                    </a:cubicBezTo>
                    <a:cubicBezTo>
                      <a:pt x="22242" y="24755"/>
                      <a:pt x="21089" y="26714"/>
                      <a:pt x="19265" y="27860"/>
                    </a:cubicBezTo>
                    <a:cubicBezTo>
                      <a:pt x="20440" y="29308"/>
                      <a:pt x="20896" y="31205"/>
                      <a:pt x="20512" y="33029"/>
                    </a:cubicBezTo>
                    <a:cubicBezTo>
                      <a:pt x="20126" y="34853"/>
                      <a:pt x="18940" y="36407"/>
                      <a:pt x="17284" y="37257"/>
                    </a:cubicBezTo>
                    <a:cubicBezTo>
                      <a:pt x="17310" y="37487"/>
                      <a:pt x="17321" y="37720"/>
                      <a:pt x="17324" y="37950"/>
                    </a:cubicBezTo>
                    <a:cubicBezTo>
                      <a:pt x="17321" y="40766"/>
                      <a:pt x="15420" y="43225"/>
                      <a:pt x="12699" y="43940"/>
                    </a:cubicBezTo>
                    <a:cubicBezTo>
                      <a:pt x="11710" y="46782"/>
                      <a:pt x="8664" y="48350"/>
                      <a:pt x="5778" y="47507"/>
                    </a:cubicBezTo>
                    <a:cubicBezTo>
                      <a:pt x="5647" y="49434"/>
                      <a:pt x="4958" y="50900"/>
                      <a:pt x="2900" y="50900"/>
                    </a:cubicBezTo>
                    <a:cubicBezTo>
                      <a:pt x="0" y="50900"/>
                      <a:pt x="40" y="48390"/>
                      <a:pt x="0" y="48401"/>
                    </a:cubicBezTo>
                    <a:cubicBezTo>
                      <a:pt x="0" y="48401"/>
                      <a:pt x="69" y="2722"/>
                      <a:pt x="99" y="2729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40566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8071;p81"/>
            <p:cNvSpPr/>
            <p:nvPr/>
          </p:nvSpPr>
          <p:spPr>
            <a:xfrm>
              <a:off x="2008060" y="4212384"/>
              <a:ext cx="24537" cy="23585"/>
            </a:xfrm>
            <a:custGeom>
              <a:avLst/>
              <a:gdLst/>
              <a:ahLst/>
              <a:cxnLst/>
              <a:rect l="l" t="t" r="r" b="b"/>
              <a:pathLst>
                <a:path w="5564" h="5351" extrusionOk="0">
                  <a:moveTo>
                    <a:pt x="2887" y="0"/>
                  </a:moveTo>
                  <a:cubicBezTo>
                    <a:pt x="2190" y="0"/>
                    <a:pt x="1506" y="271"/>
                    <a:pt x="996" y="783"/>
                  </a:cubicBezTo>
                  <a:cubicBezTo>
                    <a:pt x="230" y="1550"/>
                    <a:pt x="0" y="2699"/>
                    <a:pt x="416" y="3698"/>
                  </a:cubicBezTo>
                  <a:cubicBezTo>
                    <a:pt x="828" y="4698"/>
                    <a:pt x="1806" y="5351"/>
                    <a:pt x="2886" y="5351"/>
                  </a:cubicBezTo>
                  <a:cubicBezTo>
                    <a:pt x="4363" y="5351"/>
                    <a:pt x="5560" y="4150"/>
                    <a:pt x="5563" y="2677"/>
                  </a:cubicBezTo>
                  <a:cubicBezTo>
                    <a:pt x="5560" y="1593"/>
                    <a:pt x="4911" y="619"/>
                    <a:pt x="3911" y="203"/>
                  </a:cubicBezTo>
                  <a:cubicBezTo>
                    <a:pt x="3580" y="67"/>
                    <a:pt x="3232" y="0"/>
                    <a:pt x="2887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072;p81"/>
            <p:cNvSpPr/>
            <p:nvPr/>
          </p:nvSpPr>
          <p:spPr>
            <a:xfrm>
              <a:off x="1545645" y="404973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1"/>
                  </a:moveTo>
                  <a:cubicBezTo>
                    <a:pt x="1806" y="1"/>
                    <a:pt x="828" y="654"/>
                    <a:pt x="416" y="1653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7"/>
                    <a:pt x="2190" y="5349"/>
                    <a:pt x="2886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5"/>
                  </a:cubicBezTo>
                  <a:cubicBezTo>
                    <a:pt x="5560" y="1197"/>
                    <a:pt x="4363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073;p81"/>
            <p:cNvSpPr/>
            <p:nvPr/>
          </p:nvSpPr>
          <p:spPr>
            <a:xfrm>
              <a:off x="1231521" y="3947489"/>
              <a:ext cx="24524" cy="23576"/>
            </a:xfrm>
            <a:custGeom>
              <a:avLst/>
              <a:gdLst/>
              <a:ahLst/>
              <a:cxnLst/>
              <a:rect l="l" t="t" r="r" b="b"/>
              <a:pathLst>
                <a:path w="5561" h="5349" extrusionOk="0">
                  <a:moveTo>
                    <a:pt x="2886" y="1"/>
                  </a:moveTo>
                  <a:cubicBezTo>
                    <a:pt x="1803" y="1"/>
                    <a:pt x="829" y="650"/>
                    <a:pt x="413" y="1649"/>
                  </a:cubicBezTo>
                  <a:cubicBezTo>
                    <a:pt x="1" y="2649"/>
                    <a:pt x="227" y="3798"/>
                    <a:pt x="993" y="4564"/>
                  </a:cubicBezTo>
                  <a:cubicBezTo>
                    <a:pt x="1505" y="5076"/>
                    <a:pt x="2189" y="5349"/>
                    <a:pt x="2884" y="5349"/>
                  </a:cubicBezTo>
                  <a:cubicBezTo>
                    <a:pt x="3229" y="5349"/>
                    <a:pt x="3576" y="5282"/>
                    <a:pt x="3908" y="5144"/>
                  </a:cubicBezTo>
                  <a:cubicBezTo>
                    <a:pt x="4907" y="4732"/>
                    <a:pt x="5560" y="3758"/>
                    <a:pt x="5560" y="2674"/>
                  </a:cubicBezTo>
                  <a:cubicBezTo>
                    <a:pt x="5560" y="1197"/>
                    <a:pt x="4364" y="1"/>
                    <a:pt x="2886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074;p81"/>
            <p:cNvSpPr/>
            <p:nvPr/>
          </p:nvSpPr>
          <p:spPr>
            <a:xfrm>
              <a:off x="834100" y="40467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3758"/>
                    <a:pt x="653" y="4732"/>
                    <a:pt x="1653" y="5147"/>
                  </a:cubicBezTo>
                  <a:cubicBezTo>
                    <a:pt x="1983" y="5284"/>
                    <a:pt x="2329" y="5350"/>
                    <a:pt x="2673" y="5350"/>
                  </a:cubicBezTo>
                  <a:cubicBezTo>
                    <a:pt x="3369" y="5350"/>
                    <a:pt x="4054" y="5078"/>
                    <a:pt x="4567" y="4567"/>
                  </a:cubicBezTo>
                  <a:cubicBezTo>
                    <a:pt x="5330" y="3801"/>
                    <a:pt x="5559" y="2649"/>
                    <a:pt x="5147" y="1653"/>
                  </a:cubicBezTo>
                  <a:cubicBezTo>
                    <a:pt x="4731" y="653"/>
                    <a:pt x="3757" y="0"/>
                    <a:pt x="2674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075;p81"/>
            <p:cNvSpPr/>
            <p:nvPr/>
          </p:nvSpPr>
          <p:spPr>
            <a:xfrm>
              <a:off x="834100" y="384965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674" y="1"/>
                  </a:moveTo>
                  <a:cubicBezTo>
                    <a:pt x="1197" y="1"/>
                    <a:pt x="0" y="1197"/>
                    <a:pt x="0" y="2675"/>
                  </a:cubicBezTo>
                  <a:cubicBezTo>
                    <a:pt x="0" y="3758"/>
                    <a:pt x="653" y="4732"/>
                    <a:pt x="1653" y="5144"/>
                  </a:cubicBezTo>
                  <a:cubicBezTo>
                    <a:pt x="1984" y="5282"/>
                    <a:pt x="2331" y="5349"/>
                    <a:pt x="2676" y="5349"/>
                  </a:cubicBezTo>
                  <a:cubicBezTo>
                    <a:pt x="3371" y="5349"/>
                    <a:pt x="4055" y="5077"/>
                    <a:pt x="4567" y="4564"/>
                  </a:cubicBezTo>
                  <a:cubicBezTo>
                    <a:pt x="5330" y="3802"/>
                    <a:pt x="5559" y="2649"/>
                    <a:pt x="5147" y="1650"/>
                  </a:cubicBezTo>
                  <a:cubicBezTo>
                    <a:pt x="4731" y="650"/>
                    <a:pt x="3757" y="1"/>
                    <a:pt x="2674" y="1"/>
                  </a:cubicBezTo>
                  <a:close/>
                </a:path>
              </a:pathLst>
            </a:custGeom>
            <a:solidFill>
              <a:srgbClr val="E6EB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8076;p81"/>
            <p:cNvSpPr/>
            <p:nvPr/>
          </p:nvSpPr>
          <p:spPr>
            <a:xfrm>
              <a:off x="1668053" y="3947489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2" y="1"/>
                  </a:moveTo>
                  <a:cubicBezTo>
                    <a:pt x="1802" y="1"/>
                    <a:pt x="828" y="650"/>
                    <a:pt x="412" y="1649"/>
                  </a:cubicBezTo>
                  <a:cubicBezTo>
                    <a:pt x="0" y="2649"/>
                    <a:pt x="226" y="3798"/>
                    <a:pt x="993" y="4564"/>
                  </a:cubicBezTo>
                  <a:cubicBezTo>
                    <a:pt x="1502" y="5076"/>
                    <a:pt x="2187" y="5349"/>
                    <a:pt x="2883" y="5349"/>
                  </a:cubicBezTo>
                  <a:cubicBezTo>
                    <a:pt x="3228" y="5349"/>
                    <a:pt x="3576" y="5282"/>
                    <a:pt x="3907" y="5144"/>
                  </a:cubicBezTo>
                  <a:cubicBezTo>
                    <a:pt x="4907" y="4732"/>
                    <a:pt x="5556" y="3758"/>
                    <a:pt x="5560" y="2674"/>
                  </a:cubicBezTo>
                  <a:cubicBezTo>
                    <a:pt x="5560" y="1197"/>
                    <a:pt x="4360" y="1"/>
                    <a:pt x="2882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8077;p81"/>
            <p:cNvSpPr/>
            <p:nvPr/>
          </p:nvSpPr>
          <p:spPr>
            <a:xfrm>
              <a:off x="889649" y="3678195"/>
              <a:ext cx="23589" cy="23576"/>
            </a:xfrm>
            <a:custGeom>
              <a:avLst/>
              <a:gdLst/>
              <a:ahLst/>
              <a:cxnLst/>
              <a:rect l="l" t="t" r="r" b="b"/>
              <a:pathLst>
                <a:path w="5349" h="5349" extrusionOk="0">
                  <a:moveTo>
                    <a:pt x="2674" y="0"/>
                  </a:moveTo>
                  <a:cubicBezTo>
                    <a:pt x="1197" y="0"/>
                    <a:pt x="0" y="1197"/>
                    <a:pt x="0" y="2674"/>
                  </a:cubicBezTo>
                  <a:cubicBezTo>
                    <a:pt x="0" y="4152"/>
                    <a:pt x="1197" y="5348"/>
                    <a:pt x="2674" y="5348"/>
                  </a:cubicBezTo>
                  <a:cubicBezTo>
                    <a:pt x="4152" y="5348"/>
                    <a:pt x="5348" y="4152"/>
                    <a:pt x="5348" y="2674"/>
                  </a:cubicBezTo>
                  <a:cubicBezTo>
                    <a:pt x="5348" y="1197"/>
                    <a:pt x="4152" y="0"/>
                    <a:pt x="2674" y="0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8078;p81"/>
            <p:cNvSpPr/>
            <p:nvPr/>
          </p:nvSpPr>
          <p:spPr>
            <a:xfrm>
              <a:off x="1357708" y="3848642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0"/>
                  </a:moveTo>
                  <a:cubicBezTo>
                    <a:pt x="1807" y="0"/>
                    <a:pt x="833" y="653"/>
                    <a:pt x="417" y="1653"/>
                  </a:cubicBezTo>
                  <a:cubicBezTo>
                    <a:pt x="1" y="2652"/>
                    <a:pt x="231" y="3801"/>
                    <a:pt x="997" y="4567"/>
                  </a:cubicBezTo>
                  <a:cubicBezTo>
                    <a:pt x="1509" y="5080"/>
                    <a:pt x="2193" y="5350"/>
                    <a:pt x="2888" y="5350"/>
                  </a:cubicBezTo>
                  <a:cubicBezTo>
                    <a:pt x="3233" y="5350"/>
                    <a:pt x="3580" y="5284"/>
                    <a:pt x="3912" y="5147"/>
                  </a:cubicBezTo>
                  <a:cubicBezTo>
                    <a:pt x="4911" y="4731"/>
                    <a:pt x="5564" y="3757"/>
                    <a:pt x="5564" y="2678"/>
                  </a:cubicBezTo>
                  <a:cubicBezTo>
                    <a:pt x="5564" y="1200"/>
                    <a:pt x="4364" y="0"/>
                    <a:pt x="2890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8079;p81"/>
            <p:cNvSpPr/>
            <p:nvPr/>
          </p:nvSpPr>
          <p:spPr>
            <a:xfrm>
              <a:off x="1357708" y="4049730"/>
              <a:ext cx="24542" cy="23585"/>
            </a:xfrm>
            <a:custGeom>
              <a:avLst/>
              <a:gdLst/>
              <a:ahLst/>
              <a:cxnLst/>
              <a:rect l="l" t="t" r="r" b="b"/>
              <a:pathLst>
                <a:path w="5565" h="5351" extrusionOk="0">
                  <a:moveTo>
                    <a:pt x="2890" y="1"/>
                  </a:moveTo>
                  <a:cubicBezTo>
                    <a:pt x="1807" y="1"/>
                    <a:pt x="833" y="654"/>
                    <a:pt x="417" y="1653"/>
                  </a:cubicBezTo>
                  <a:cubicBezTo>
                    <a:pt x="1" y="2653"/>
                    <a:pt x="231" y="3802"/>
                    <a:pt x="997" y="4568"/>
                  </a:cubicBezTo>
                  <a:cubicBezTo>
                    <a:pt x="1510" y="5078"/>
                    <a:pt x="2195" y="5350"/>
                    <a:pt x="2891" y="5350"/>
                  </a:cubicBezTo>
                  <a:cubicBezTo>
                    <a:pt x="3235" y="5350"/>
                    <a:pt x="3581" y="5284"/>
                    <a:pt x="3912" y="5148"/>
                  </a:cubicBezTo>
                  <a:cubicBezTo>
                    <a:pt x="4911" y="4732"/>
                    <a:pt x="5564" y="3758"/>
                    <a:pt x="5564" y="2675"/>
                  </a:cubicBezTo>
                  <a:cubicBezTo>
                    <a:pt x="5564" y="1197"/>
                    <a:pt x="4364" y="1"/>
                    <a:pt x="2890" y="1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8080;p81"/>
            <p:cNvSpPr/>
            <p:nvPr/>
          </p:nvSpPr>
          <p:spPr>
            <a:xfrm>
              <a:off x="889649" y="4212384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674" y="0"/>
                  </a:moveTo>
                  <a:cubicBezTo>
                    <a:pt x="2328" y="0"/>
                    <a:pt x="1980" y="67"/>
                    <a:pt x="1649" y="203"/>
                  </a:cubicBezTo>
                  <a:cubicBezTo>
                    <a:pt x="650" y="619"/>
                    <a:pt x="0" y="1593"/>
                    <a:pt x="0" y="2677"/>
                  </a:cubicBezTo>
                  <a:cubicBezTo>
                    <a:pt x="0" y="4150"/>
                    <a:pt x="1197" y="5351"/>
                    <a:pt x="2674" y="5351"/>
                  </a:cubicBezTo>
                  <a:cubicBezTo>
                    <a:pt x="3754" y="5351"/>
                    <a:pt x="4732" y="4698"/>
                    <a:pt x="5144" y="3698"/>
                  </a:cubicBezTo>
                  <a:cubicBezTo>
                    <a:pt x="5560" y="2699"/>
                    <a:pt x="5330" y="1550"/>
                    <a:pt x="4568" y="783"/>
                  </a:cubicBezTo>
                  <a:cubicBezTo>
                    <a:pt x="4055" y="271"/>
                    <a:pt x="3370" y="0"/>
                    <a:pt x="2674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8081;p81"/>
            <p:cNvSpPr/>
            <p:nvPr/>
          </p:nvSpPr>
          <p:spPr>
            <a:xfrm>
              <a:off x="2008060" y="3678195"/>
              <a:ext cx="24537" cy="23576"/>
            </a:xfrm>
            <a:custGeom>
              <a:avLst/>
              <a:gdLst/>
              <a:ahLst/>
              <a:cxnLst/>
              <a:rect l="l" t="t" r="r" b="b"/>
              <a:pathLst>
                <a:path w="5564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6" y="4564"/>
                  </a:cubicBezTo>
                  <a:cubicBezTo>
                    <a:pt x="1506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1" y="4732"/>
                    <a:pt x="5560" y="3758"/>
                    <a:pt x="5563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082;p81"/>
            <p:cNvSpPr/>
            <p:nvPr/>
          </p:nvSpPr>
          <p:spPr>
            <a:xfrm>
              <a:off x="1548251" y="3848642"/>
              <a:ext cx="24520" cy="23580"/>
            </a:xfrm>
            <a:custGeom>
              <a:avLst/>
              <a:gdLst/>
              <a:ahLst/>
              <a:cxnLst/>
              <a:rect l="l" t="t" r="r" b="b"/>
              <a:pathLst>
                <a:path w="5560" h="5350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6" y="4567"/>
                  </a:cubicBezTo>
                  <a:cubicBezTo>
                    <a:pt x="1507" y="5078"/>
                    <a:pt x="2192" y="5350"/>
                    <a:pt x="2890" y="5350"/>
                  </a:cubicBezTo>
                  <a:cubicBezTo>
                    <a:pt x="3234" y="5350"/>
                    <a:pt x="3581" y="5283"/>
                    <a:pt x="3911" y="5147"/>
                  </a:cubicBezTo>
                  <a:cubicBezTo>
                    <a:pt x="4910" y="4731"/>
                    <a:pt x="5560" y="3757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083;p81"/>
            <p:cNvSpPr/>
            <p:nvPr/>
          </p:nvSpPr>
          <p:spPr>
            <a:xfrm>
              <a:off x="2069063" y="3847033"/>
              <a:ext cx="24520" cy="23585"/>
            </a:xfrm>
            <a:custGeom>
              <a:avLst/>
              <a:gdLst/>
              <a:ahLst/>
              <a:cxnLst/>
              <a:rect l="l" t="t" r="r" b="b"/>
              <a:pathLst>
                <a:path w="5560" h="5351" extrusionOk="0">
                  <a:moveTo>
                    <a:pt x="2886" y="0"/>
                  </a:moveTo>
                  <a:cubicBezTo>
                    <a:pt x="1806" y="0"/>
                    <a:pt x="828" y="653"/>
                    <a:pt x="416" y="1653"/>
                  </a:cubicBezTo>
                  <a:cubicBezTo>
                    <a:pt x="0" y="2652"/>
                    <a:pt x="230" y="3801"/>
                    <a:pt x="993" y="4567"/>
                  </a:cubicBezTo>
                  <a:cubicBezTo>
                    <a:pt x="1505" y="5080"/>
                    <a:pt x="2190" y="5351"/>
                    <a:pt x="2887" y="5351"/>
                  </a:cubicBezTo>
                  <a:cubicBezTo>
                    <a:pt x="3232" y="5351"/>
                    <a:pt x="3580" y="5284"/>
                    <a:pt x="3911" y="5148"/>
                  </a:cubicBezTo>
                  <a:cubicBezTo>
                    <a:pt x="4910" y="4732"/>
                    <a:pt x="5560" y="3758"/>
                    <a:pt x="5560" y="2678"/>
                  </a:cubicBezTo>
                  <a:cubicBezTo>
                    <a:pt x="5560" y="1200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084;p81"/>
            <p:cNvSpPr/>
            <p:nvPr/>
          </p:nvSpPr>
          <p:spPr>
            <a:xfrm>
              <a:off x="2069063" y="4046870"/>
              <a:ext cx="24520" cy="23576"/>
            </a:xfrm>
            <a:custGeom>
              <a:avLst/>
              <a:gdLst/>
              <a:ahLst/>
              <a:cxnLst/>
              <a:rect l="l" t="t" r="r" b="b"/>
              <a:pathLst>
                <a:path w="5560" h="5349" extrusionOk="0">
                  <a:moveTo>
                    <a:pt x="2886" y="0"/>
                  </a:moveTo>
                  <a:cubicBezTo>
                    <a:pt x="1806" y="0"/>
                    <a:pt x="828" y="650"/>
                    <a:pt x="416" y="1649"/>
                  </a:cubicBezTo>
                  <a:cubicBezTo>
                    <a:pt x="0" y="2649"/>
                    <a:pt x="230" y="3802"/>
                    <a:pt x="993" y="4564"/>
                  </a:cubicBezTo>
                  <a:cubicBezTo>
                    <a:pt x="1505" y="5076"/>
                    <a:pt x="2190" y="5349"/>
                    <a:pt x="2887" y="5349"/>
                  </a:cubicBezTo>
                  <a:cubicBezTo>
                    <a:pt x="3232" y="5349"/>
                    <a:pt x="3580" y="5282"/>
                    <a:pt x="3911" y="5144"/>
                  </a:cubicBezTo>
                  <a:cubicBezTo>
                    <a:pt x="4910" y="4732"/>
                    <a:pt x="5560" y="3758"/>
                    <a:pt x="5560" y="2674"/>
                  </a:cubicBezTo>
                  <a:cubicBezTo>
                    <a:pt x="5560" y="1197"/>
                    <a:pt x="4363" y="0"/>
                    <a:pt x="2886" y="0"/>
                  </a:cubicBezTo>
                  <a:close/>
                </a:path>
              </a:pathLst>
            </a:custGeom>
            <a:solidFill>
              <a:srgbClr val="869F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>
            <a:spLocks noGrp="1"/>
          </p:cNvSpPr>
          <p:nvPr>
            <p:ph type="title"/>
          </p:nvPr>
        </p:nvSpPr>
        <p:spPr>
          <a:xfrm>
            <a:off x="713250" y="57150"/>
            <a:ext cx="7717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dirty="0"/>
              <a:t>Mô hình Client – server</a:t>
            </a:r>
            <a:endParaRPr dirty="0"/>
          </a:p>
        </p:txBody>
      </p:sp>
      <p:sp>
        <p:nvSpPr>
          <p:cNvPr id="465" name="Google Shape;465;p44"/>
          <p:cNvSpPr txBox="1"/>
          <p:nvPr/>
        </p:nvSpPr>
        <p:spPr>
          <a:xfrm>
            <a:off x="268555" y="3098976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 hangingPunct="0"/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Truyền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một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từ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tiến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trình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client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tới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tiến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trình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server.</a:t>
            </a:r>
          </a:p>
        </p:txBody>
      </p:sp>
      <p:sp>
        <p:nvSpPr>
          <p:cNvPr id="466" name="Google Shape;466;p44"/>
          <p:cNvSpPr txBox="1"/>
          <p:nvPr/>
        </p:nvSpPr>
        <p:spPr>
          <a:xfrm>
            <a:off x="2249755" y="2436068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2</a:t>
            </a:r>
            <a:endParaRPr sz="2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7" name="Google Shape;467;p44"/>
          <p:cNvSpPr txBox="1"/>
          <p:nvPr/>
        </p:nvSpPr>
        <p:spPr>
          <a:xfrm>
            <a:off x="2249753" y="2973576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hangingPunct="0"/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Yêu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cầu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được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server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xử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lý</a:t>
            </a:r>
            <a:endParaRPr lang="en-US" sz="1600" dirty="0">
              <a:solidFill>
                <a:schemeClr val="tx1"/>
              </a:solidFill>
              <a:latin typeface="Actor" charset="0"/>
            </a:endParaRPr>
          </a:p>
        </p:txBody>
      </p:sp>
      <p:sp>
        <p:nvSpPr>
          <p:cNvPr id="468" name="Google Shape;468;p44"/>
          <p:cNvSpPr txBox="1"/>
          <p:nvPr/>
        </p:nvSpPr>
        <p:spPr>
          <a:xfrm>
            <a:off x="4209000" y="2489376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3</a:t>
            </a:r>
            <a:endParaRPr sz="2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69" name="Google Shape;469;p44"/>
          <p:cNvSpPr txBox="1"/>
          <p:nvPr/>
        </p:nvSpPr>
        <p:spPr>
          <a:xfrm>
            <a:off x="4208997" y="3022776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Truyền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đáp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ứng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Actor" charset="0"/>
              </a:rPr>
              <a:t>cho</a:t>
            </a:r>
            <a:r>
              <a:rPr lang="en-US" sz="1600" dirty="0">
                <a:solidFill>
                  <a:schemeClr val="tx1"/>
                </a:solidFill>
                <a:latin typeface="Actor" charset="0"/>
              </a:rPr>
              <a:t> client</a:t>
            </a:r>
            <a:endParaRPr sz="1600" dirty="0">
              <a:solidFill>
                <a:schemeClr val="tx1"/>
              </a:solidFill>
              <a:latin typeface="Actor" charset="0"/>
              <a:ea typeface="Actor"/>
              <a:cs typeface="Actor"/>
              <a:sym typeface="Actor"/>
            </a:endParaRPr>
          </a:p>
        </p:txBody>
      </p:sp>
      <p:sp>
        <p:nvSpPr>
          <p:cNvPr id="470" name="Google Shape;470;p44"/>
          <p:cNvSpPr txBox="1"/>
          <p:nvPr/>
        </p:nvSpPr>
        <p:spPr>
          <a:xfrm>
            <a:off x="258768" y="2413176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dk1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1</a:t>
            </a:r>
            <a:endParaRPr sz="2600" dirty="0">
              <a:solidFill>
                <a:schemeClr val="dk1"/>
              </a:solidFill>
              <a:latin typeface="DM Serif Display"/>
              <a:ea typeface="DM Serif Display"/>
              <a:cs typeface="DM Serif Display"/>
              <a:sym typeface="DM Serif Display"/>
            </a:endParaRPr>
          </a:p>
        </p:txBody>
      </p:sp>
      <p:cxnSp>
        <p:nvCxnSpPr>
          <p:cNvPr id="472" name="Google Shape;472;p44"/>
          <p:cNvCxnSpPr>
            <a:stCxn id="473" idx="2"/>
            <a:endCxn id="470" idx="0"/>
          </p:cNvCxnSpPr>
          <p:nvPr/>
        </p:nvCxnSpPr>
        <p:spPr>
          <a:xfrm rot="5400000">
            <a:off x="1711198" y="991201"/>
            <a:ext cx="875100" cy="19689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4" name="Google Shape;474;p44"/>
          <p:cNvCxnSpPr>
            <a:stCxn id="473" idx="2"/>
          </p:cNvCxnSpPr>
          <p:nvPr/>
        </p:nvCxnSpPr>
        <p:spPr>
          <a:xfrm rot="-5400000" flipH="1">
            <a:off x="3686248" y="985051"/>
            <a:ext cx="875100" cy="1981200"/>
          </a:xfrm>
          <a:prstGeom prst="bentConnector3">
            <a:avLst>
              <a:gd name="adj1" fmla="val 49999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8" name="Google Shape;478;p44"/>
          <p:cNvSpPr/>
          <p:nvPr/>
        </p:nvSpPr>
        <p:spPr>
          <a:xfrm rot="2700000">
            <a:off x="2819886" y="1025131"/>
            <a:ext cx="626638" cy="62663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4"/>
          <p:cNvSpPr txBox="1"/>
          <p:nvPr/>
        </p:nvSpPr>
        <p:spPr>
          <a:xfrm>
            <a:off x="2227798" y="1138801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Quá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trình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trao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đổi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dữ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liệu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bao</a:t>
            </a:r>
            <a:r>
              <a:rPr lang="en-US" dirty="0">
                <a:solidFill>
                  <a:schemeClr val="tx1"/>
                </a:solidFill>
                <a:latin typeface="Actor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Actor" charset="0"/>
              </a:rPr>
              <a:t>gồm</a:t>
            </a:r>
            <a:endParaRPr dirty="0">
              <a:solidFill>
                <a:schemeClr val="tx1"/>
              </a:solidFill>
              <a:latin typeface="Actor" charset="0"/>
              <a:ea typeface="DM Serif Display"/>
              <a:cs typeface="DM Serif Display"/>
              <a:sym typeface="DM Serif Display"/>
            </a:endParaRPr>
          </a:p>
        </p:txBody>
      </p:sp>
      <p:sp>
        <p:nvSpPr>
          <p:cNvPr id="479" name="Google Shape;479;p44"/>
          <p:cNvSpPr/>
          <p:nvPr/>
        </p:nvSpPr>
        <p:spPr>
          <a:xfrm rot="5400000">
            <a:off x="1681950" y="-298441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" name="Google Shape;477;p44"/>
          <p:cNvCxnSpPr/>
          <p:nvPr/>
        </p:nvCxnSpPr>
        <p:spPr>
          <a:xfrm rot="-5400000" flipH="1">
            <a:off x="2924555" y="2203951"/>
            <a:ext cx="4179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" name="Picture 25" descr="Mô hình Client-Server là gì và cách hoạt động Client-Server - Tân Hồng I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690" y="946425"/>
            <a:ext cx="2897738" cy="1501849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479;p44"/>
          <p:cNvSpPr/>
          <p:nvPr/>
        </p:nvSpPr>
        <p:spPr>
          <a:xfrm rot="5400000">
            <a:off x="7521900" y="1720326"/>
            <a:ext cx="43200" cy="198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7996;p81"/>
          <p:cNvGrpSpPr/>
          <p:nvPr/>
        </p:nvGrpSpPr>
        <p:grpSpPr>
          <a:xfrm>
            <a:off x="6759611" y="3129249"/>
            <a:ext cx="1567778" cy="491677"/>
            <a:chOff x="5194708" y="3484366"/>
            <a:chExt cx="3148148" cy="987304"/>
          </a:xfrm>
        </p:grpSpPr>
        <p:grpSp>
          <p:nvGrpSpPr>
            <p:cNvPr id="29" name="Google Shape;7997;p81"/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42" name="Google Shape;7998;p81"/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A5B7C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7999;p81"/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8000;p81"/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001;p81"/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39" name="Google Shape;8002;p81"/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667E9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003;p81"/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004;p81"/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005;p81"/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36" name="Google Shape;8006;p81"/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445D7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8007;p81"/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8008;p81"/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009;p81"/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33" name="Google Shape;8010;p81"/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noFill/>
              <a:ln w="19050" cap="flat" cmpd="sng">
                <a:solidFill>
                  <a:srgbClr val="869FB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8011;p81"/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8012;p81"/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5" name="Google Shape;8196;p81"/>
          <p:cNvGrpSpPr/>
          <p:nvPr/>
        </p:nvGrpSpPr>
        <p:grpSpPr>
          <a:xfrm>
            <a:off x="3463212" y="4189056"/>
            <a:ext cx="1622269" cy="552443"/>
            <a:chOff x="6894650" y="2574740"/>
            <a:chExt cx="1445100" cy="492111"/>
          </a:xfrm>
        </p:grpSpPr>
        <p:sp>
          <p:nvSpPr>
            <p:cNvPr id="46" name="Google Shape;8197;p81"/>
            <p:cNvSpPr/>
            <p:nvPr/>
          </p:nvSpPr>
          <p:spPr>
            <a:xfrm>
              <a:off x="7151862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5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8198;p81"/>
            <p:cNvSpPr/>
            <p:nvPr/>
          </p:nvSpPr>
          <p:spPr>
            <a:xfrm>
              <a:off x="7664213" y="2854413"/>
              <a:ext cx="414806" cy="212438"/>
            </a:xfrm>
            <a:custGeom>
              <a:avLst/>
              <a:gdLst/>
              <a:ahLst/>
              <a:cxnLst/>
              <a:rect l="l" t="t" r="r" b="b"/>
              <a:pathLst>
                <a:path w="12481" h="6392" extrusionOk="0">
                  <a:moveTo>
                    <a:pt x="2" y="0"/>
                  </a:moveTo>
                  <a:lnTo>
                    <a:pt x="2" y="66"/>
                  </a:lnTo>
                  <a:cubicBezTo>
                    <a:pt x="0" y="3558"/>
                    <a:pt x="2794" y="6391"/>
                    <a:pt x="6241" y="6391"/>
                  </a:cubicBezTo>
                  <a:cubicBezTo>
                    <a:pt x="9687" y="6391"/>
                    <a:pt x="12481" y="3558"/>
                    <a:pt x="12481" y="66"/>
                  </a:cubicBezTo>
                  <a:lnTo>
                    <a:pt x="12481" y="0"/>
                  </a:lnTo>
                  <a:lnTo>
                    <a:pt x="7664" y="0"/>
                  </a:lnTo>
                  <a:cubicBezTo>
                    <a:pt x="7664" y="12"/>
                    <a:pt x="7666" y="23"/>
                    <a:pt x="7666" y="32"/>
                  </a:cubicBezTo>
                  <a:cubicBezTo>
                    <a:pt x="7666" y="838"/>
                    <a:pt x="7022" y="1490"/>
                    <a:pt x="6229" y="1490"/>
                  </a:cubicBezTo>
                  <a:cubicBezTo>
                    <a:pt x="5437" y="1490"/>
                    <a:pt x="4793" y="838"/>
                    <a:pt x="4793" y="32"/>
                  </a:cubicBezTo>
                  <a:cubicBezTo>
                    <a:pt x="4793" y="23"/>
                    <a:pt x="4795" y="12"/>
                    <a:pt x="4795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199;p81"/>
            <p:cNvSpPr/>
            <p:nvPr/>
          </p:nvSpPr>
          <p:spPr>
            <a:xfrm>
              <a:off x="6895687" y="2575804"/>
              <a:ext cx="420489" cy="212471"/>
            </a:xfrm>
            <a:custGeom>
              <a:avLst/>
              <a:gdLst/>
              <a:ahLst/>
              <a:cxnLst/>
              <a:rect l="l" t="t" r="r" b="b"/>
              <a:pathLst>
                <a:path w="12652" h="6393" extrusionOk="0">
                  <a:moveTo>
                    <a:pt x="6326" y="0"/>
                  </a:moveTo>
                  <a:cubicBezTo>
                    <a:pt x="2832" y="0"/>
                    <a:pt x="1" y="2833"/>
                    <a:pt x="1" y="6326"/>
                  </a:cubicBezTo>
                  <a:lnTo>
                    <a:pt x="1" y="6393"/>
                  </a:lnTo>
                  <a:lnTo>
                    <a:pt x="4883" y="6393"/>
                  </a:lnTo>
                  <a:cubicBezTo>
                    <a:pt x="4883" y="6382"/>
                    <a:pt x="4882" y="6370"/>
                    <a:pt x="4882" y="6359"/>
                  </a:cubicBezTo>
                  <a:cubicBezTo>
                    <a:pt x="4882" y="5555"/>
                    <a:pt x="5534" y="4904"/>
                    <a:pt x="6337" y="4904"/>
                  </a:cubicBezTo>
                  <a:cubicBezTo>
                    <a:pt x="7141" y="4904"/>
                    <a:pt x="7793" y="5555"/>
                    <a:pt x="7793" y="6359"/>
                  </a:cubicBezTo>
                  <a:cubicBezTo>
                    <a:pt x="7793" y="6370"/>
                    <a:pt x="7791" y="6382"/>
                    <a:pt x="7791" y="6393"/>
                  </a:cubicBezTo>
                  <a:lnTo>
                    <a:pt x="12651" y="6393"/>
                  </a:lnTo>
                  <a:lnTo>
                    <a:pt x="12651" y="6326"/>
                  </a:lnTo>
                  <a:cubicBezTo>
                    <a:pt x="12651" y="2833"/>
                    <a:pt x="9820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200;p81"/>
            <p:cNvSpPr/>
            <p:nvPr/>
          </p:nvSpPr>
          <p:spPr>
            <a:xfrm>
              <a:off x="739953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8201;p81"/>
            <p:cNvSpPr/>
            <p:nvPr/>
          </p:nvSpPr>
          <p:spPr>
            <a:xfrm>
              <a:off x="7911880" y="2574740"/>
              <a:ext cx="420489" cy="212438"/>
            </a:xfrm>
            <a:custGeom>
              <a:avLst/>
              <a:gdLst/>
              <a:ahLst/>
              <a:cxnLst/>
              <a:rect l="l" t="t" r="r" b="b"/>
              <a:pathLst>
                <a:path w="12652" h="6392" extrusionOk="0">
                  <a:moveTo>
                    <a:pt x="6326" y="0"/>
                  </a:moveTo>
                  <a:cubicBezTo>
                    <a:pt x="2832" y="0"/>
                    <a:pt x="1" y="2832"/>
                    <a:pt x="1" y="6326"/>
                  </a:cubicBezTo>
                  <a:lnTo>
                    <a:pt x="1" y="6391"/>
                  </a:lnTo>
                  <a:lnTo>
                    <a:pt x="4883" y="6391"/>
                  </a:lnTo>
                  <a:cubicBezTo>
                    <a:pt x="4883" y="6380"/>
                    <a:pt x="4882" y="6369"/>
                    <a:pt x="4882" y="6358"/>
                  </a:cubicBezTo>
                  <a:cubicBezTo>
                    <a:pt x="4882" y="5554"/>
                    <a:pt x="5533" y="4902"/>
                    <a:pt x="6337" y="4902"/>
                  </a:cubicBezTo>
                  <a:cubicBezTo>
                    <a:pt x="7141" y="4902"/>
                    <a:pt x="7793" y="5554"/>
                    <a:pt x="7793" y="6358"/>
                  </a:cubicBezTo>
                  <a:cubicBezTo>
                    <a:pt x="7793" y="6369"/>
                    <a:pt x="7791" y="6380"/>
                    <a:pt x="7791" y="6391"/>
                  </a:cubicBezTo>
                  <a:lnTo>
                    <a:pt x="12650" y="6391"/>
                  </a:lnTo>
                  <a:lnTo>
                    <a:pt x="12650" y="6326"/>
                  </a:lnTo>
                  <a:cubicBezTo>
                    <a:pt x="12651" y="2833"/>
                    <a:pt x="9819" y="0"/>
                    <a:pt x="6326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1" name="Google Shape;8202;p81"/>
            <p:cNvCxnSpPr/>
            <p:nvPr/>
          </p:nvCxnSpPr>
          <p:spPr>
            <a:xfrm>
              <a:off x="6894650" y="2821921"/>
              <a:ext cx="1445100" cy="0"/>
            </a:xfrm>
            <a:prstGeom prst="straightConnector1">
              <a:avLst/>
            </a:pr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" name="Google Shape;7915;p81"/>
          <p:cNvGrpSpPr/>
          <p:nvPr/>
        </p:nvGrpSpPr>
        <p:grpSpPr>
          <a:xfrm>
            <a:off x="6752556" y="4171950"/>
            <a:ext cx="1565716" cy="366729"/>
            <a:chOff x="1247650" y="2075423"/>
            <a:chExt cx="6648477" cy="1557238"/>
          </a:xfrm>
        </p:grpSpPr>
        <p:sp>
          <p:nvSpPr>
            <p:cNvPr id="53" name="Google Shape;7916;p81"/>
            <p:cNvSpPr/>
            <p:nvPr/>
          </p:nvSpPr>
          <p:spPr>
            <a:xfrm>
              <a:off x="6633862" y="2075423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4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4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7917;p81"/>
            <p:cNvSpPr/>
            <p:nvPr/>
          </p:nvSpPr>
          <p:spPr>
            <a:xfrm>
              <a:off x="5359252" y="2806965"/>
              <a:ext cx="953461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7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7918;p81"/>
            <p:cNvSpPr/>
            <p:nvPr/>
          </p:nvSpPr>
          <p:spPr>
            <a:xfrm>
              <a:off x="1601478" y="2075425"/>
              <a:ext cx="953316" cy="825696"/>
            </a:xfrm>
            <a:custGeom>
              <a:avLst/>
              <a:gdLst/>
              <a:ahLst/>
              <a:cxnLst/>
              <a:rect l="l" t="t" r="r" b="b"/>
              <a:pathLst>
                <a:path w="57768" h="50027" extrusionOk="0">
                  <a:moveTo>
                    <a:pt x="14439" y="0"/>
                  </a:moveTo>
                  <a:lnTo>
                    <a:pt x="1" y="25013"/>
                  </a:lnTo>
                  <a:lnTo>
                    <a:pt x="14439" y="50027"/>
                  </a:lnTo>
                  <a:lnTo>
                    <a:pt x="43329" y="50027"/>
                  </a:lnTo>
                  <a:lnTo>
                    <a:pt x="57768" y="25013"/>
                  </a:lnTo>
                  <a:lnTo>
                    <a:pt x="43329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7919;p81"/>
            <p:cNvSpPr/>
            <p:nvPr/>
          </p:nvSpPr>
          <p:spPr>
            <a:xfrm>
              <a:off x="2857827" y="2807112"/>
              <a:ext cx="953370" cy="825320"/>
            </a:xfrm>
            <a:custGeom>
              <a:avLst/>
              <a:gdLst/>
              <a:ahLst/>
              <a:cxnLst/>
              <a:rect l="l" t="t" r="r" b="b"/>
              <a:pathLst>
                <a:path w="57780" h="50027" extrusionOk="0">
                  <a:moveTo>
                    <a:pt x="14452" y="0"/>
                  </a:moveTo>
                  <a:lnTo>
                    <a:pt x="0" y="25013"/>
                  </a:lnTo>
                  <a:lnTo>
                    <a:pt x="14452" y="50027"/>
                  </a:lnTo>
                  <a:lnTo>
                    <a:pt x="43328" y="50027"/>
                  </a:lnTo>
                  <a:lnTo>
                    <a:pt x="57780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7920;p81"/>
            <p:cNvSpPr/>
            <p:nvPr/>
          </p:nvSpPr>
          <p:spPr>
            <a:xfrm>
              <a:off x="4097386" y="2075425"/>
              <a:ext cx="953444" cy="825696"/>
            </a:xfrm>
            <a:custGeom>
              <a:avLst/>
              <a:gdLst/>
              <a:ahLst/>
              <a:cxnLst/>
              <a:rect l="l" t="t" r="r" b="b"/>
              <a:pathLst>
                <a:path w="57767" h="50027" extrusionOk="0">
                  <a:moveTo>
                    <a:pt x="14439" y="0"/>
                  </a:moveTo>
                  <a:lnTo>
                    <a:pt x="0" y="25013"/>
                  </a:lnTo>
                  <a:lnTo>
                    <a:pt x="14439" y="50027"/>
                  </a:lnTo>
                  <a:lnTo>
                    <a:pt x="43328" y="50027"/>
                  </a:lnTo>
                  <a:lnTo>
                    <a:pt x="57767" y="25013"/>
                  </a:lnTo>
                  <a:lnTo>
                    <a:pt x="43328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921;p81"/>
            <p:cNvSpPr/>
            <p:nvPr/>
          </p:nvSpPr>
          <p:spPr>
            <a:xfrm>
              <a:off x="1247650" y="2490334"/>
              <a:ext cx="6648477" cy="729445"/>
            </a:xfrm>
            <a:custGeom>
              <a:avLst/>
              <a:gdLst/>
              <a:ahLst/>
              <a:cxnLst/>
              <a:rect l="l" t="t" r="r" b="b"/>
              <a:pathLst>
                <a:path w="285373" h="31310" fill="none" extrusionOk="0">
                  <a:moveTo>
                    <a:pt x="285373" y="3317"/>
                  </a:moveTo>
                  <a:lnTo>
                    <a:pt x="269256" y="31309"/>
                  </a:lnTo>
                  <a:lnTo>
                    <a:pt x="233095" y="31309"/>
                  </a:lnTo>
                  <a:lnTo>
                    <a:pt x="215067" y="352"/>
                  </a:lnTo>
                  <a:lnTo>
                    <a:pt x="179426" y="352"/>
                  </a:lnTo>
                  <a:lnTo>
                    <a:pt x="161606" y="31218"/>
                  </a:lnTo>
                  <a:lnTo>
                    <a:pt x="125718" y="31309"/>
                  </a:lnTo>
                  <a:lnTo>
                    <a:pt x="107651" y="0"/>
                  </a:lnTo>
                  <a:lnTo>
                    <a:pt x="71490" y="0"/>
                  </a:lnTo>
                  <a:lnTo>
                    <a:pt x="53669" y="31075"/>
                  </a:lnTo>
                  <a:lnTo>
                    <a:pt x="18042" y="31075"/>
                  </a:lnTo>
                  <a:lnTo>
                    <a:pt x="0" y="118"/>
                  </a:lnTo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1300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Internship Report by Slidesgo">
  <a:themeElements>
    <a:clrScheme name="Simple Light">
      <a:dk1>
        <a:srgbClr val="FFFFFF"/>
      </a:dk1>
      <a:lt1>
        <a:srgbClr val="282938"/>
      </a:lt1>
      <a:dk2>
        <a:srgbClr val="484C68"/>
      </a:dk2>
      <a:lt2>
        <a:srgbClr val="70B1DA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1042</Words>
  <Application>Microsoft Office PowerPoint</Application>
  <PresentationFormat>On-screen Show (16:9)</PresentationFormat>
  <Paragraphs>107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Actor</vt:lpstr>
      <vt:lpstr>Francois One</vt:lpstr>
      <vt:lpstr>Arial</vt:lpstr>
      <vt:lpstr>Yanone Kaffeesatz</vt:lpstr>
      <vt:lpstr>Josefin Slab</vt:lpstr>
      <vt:lpstr>Caveat</vt:lpstr>
      <vt:lpstr>Abril Fatface</vt:lpstr>
      <vt:lpstr>DM Serif Display</vt:lpstr>
      <vt:lpstr>Anaheim</vt:lpstr>
      <vt:lpstr>Roboto Condensed Light</vt:lpstr>
      <vt:lpstr>Internship Report by Slidesgo</vt:lpstr>
      <vt:lpstr>Xây dựng ứng dụng chat multiple client thông qua server với socket sử dụng giao thức TCP</vt:lpstr>
      <vt:lpstr>Giảng viên hướng dẫn: ThS. Nguyễn Văn Nguyên </vt:lpstr>
      <vt:lpstr>Table of contents</vt:lpstr>
      <vt:lpstr>Cơ sở lý thuyết</vt:lpstr>
      <vt:lpstr>Giao thức TCP/IP</vt:lpstr>
      <vt:lpstr>Giao thức IP</vt:lpstr>
      <vt:lpstr>Giao thức TCP</vt:lpstr>
      <vt:lpstr>Mô hình Client – server</vt:lpstr>
      <vt:lpstr>Mô hình Client – server</vt:lpstr>
      <vt:lpstr>Mô hình Client- server</vt:lpstr>
      <vt:lpstr>Socket trong C#</vt:lpstr>
      <vt:lpstr>Cơ chế hoạt động của Socket</vt:lpstr>
      <vt:lpstr>Mô hình truyền tin socket</vt:lpstr>
      <vt:lpstr>Phân tích và thiết kế hệ thống</vt:lpstr>
      <vt:lpstr>Phân tích và thiết kế hướng đối tượng</vt:lpstr>
      <vt:lpstr>Phân tích và thiết kế hướng đối tượng</vt:lpstr>
      <vt:lpstr>Phân tích và thiết kế hướng đối tượng</vt:lpstr>
      <vt:lpstr>Phân tích và thiết kế hướng đối tượng</vt:lpstr>
      <vt:lpstr>Phân tích và thiết kế hướng đối tượng</vt:lpstr>
      <vt:lpstr>Xây dựng chương trình Server</vt:lpstr>
      <vt:lpstr>Xây dựng chương trình Client</vt:lpstr>
      <vt:lpstr>3</vt:lpstr>
      <vt:lpstr>Đăng nhập</vt:lpstr>
      <vt:lpstr>Giao diện đăng ký</vt:lpstr>
      <vt:lpstr>Chức năng tìm kiếm người dùng</vt:lpstr>
      <vt:lpstr>Chức năng tạo nhóm</vt:lpstr>
      <vt:lpstr>Chức năng nhắn tin</vt:lpstr>
      <vt:lpstr>Chức năng chat video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ứng dụng chat multiple client thông qua server với socket sử dụng giao thức TCP</dc:title>
  <cp:lastModifiedBy>Lý Thanh Hải</cp:lastModifiedBy>
  <cp:revision>42</cp:revision>
  <dcterms:modified xsi:type="dcterms:W3CDTF">2021-12-04T01:03:16Z</dcterms:modified>
</cp:coreProperties>
</file>